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6" r:id="rId3"/>
    <p:sldId id="257" r:id="rId4"/>
    <p:sldId id="259" r:id="rId5"/>
    <p:sldId id="260" r:id="rId6"/>
    <p:sldId id="261" r:id="rId7"/>
    <p:sldId id="262" r:id="rId8"/>
    <p:sldId id="263" r:id="rId9"/>
    <p:sldId id="264" r:id="rId10"/>
    <p:sldId id="265" r:id="rId11"/>
    <p:sldId id="266" r:id="rId12"/>
    <p:sldId id="267" r:id="rId13"/>
    <p:sldId id="25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217A1A-C037-43B3-BACA-C3C2203D0F9F}" v="7" dt="2022-01-24T23:01:10.8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ndan SueSee" userId="257a51ab-87a3-4cce-97ff-9d8f7d55f3c8" providerId="ADAL" clId="{95217A1A-C037-43B3-BACA-C3C2203D0F9F}"/>
    <pc:docChg chg="undo custSel addSld delSld modSld sldOrd">
      <pc:chgData name="Brendan SueSee" userId="257a51ab-87a3-4cce-97ff-9d8f7d55f3c8" providerId="ADAL" clId="{95217A1A-C037-43B3-BACA-C3C2203D0F9F}" dt="2022-01-24T23:29:25.127" v="2619" actId="207"/>
      <pc:docMkLst>
        <pc:docMk/>
      </pc:docMkLst>
      <pc:sldChg chg="modSp mod">
        <pc:chgData name="Brendan SueSee" userId="257a51ab-87a3-4cce-97ff-9d8f7d55f3c8" providerId="ADAL" clId="{95217A1A-C037-43B3-BACA-C3C2203D0F9F}" dt="2022-01-24T23:24:15.368" v="2590" actId="5793"/>
        <pc:sldMkLst>
          <pc:docMk/>
          <pc:sldMk cId="739487563" sldId="256"/>
        </pc:sldMkLst>
        <pc:spChg chg="mod">
          <ac:chgData name="Brendan SueSee" userId="257a51ab-87a3-4cce-97ff-9d8f7d55f3c8" providerId="ADAL" clId="{95217A1A-C037-43B3-BACA-C3C2203D0F9F}" dt="2022-01-24T23:24:15.368" v="2590" actId="5793"/>
          <ac:spMkLst>
            <pc:docMk/>
            <pc:sldMk cId="739487563" sldId="256"/>
            <ac:spMk id="2" creationId="{3B78F244-F4D4-48DD-82F0-F65417BA7EED}"/>
          </ac:spMkLst>
        </pc:spChg>
        <pc:spChg chg="mod">
          <ac:chgData name="Brendan SueSee" userId="257a51ab-87a3-4cce-97ff-9d8f7d55f3c8" providerId="ADAL" clId="{95217A1A-C037-43B3-BACA-C3C2203D0F9F}" dt="2022-01-24T22:52:17.340" v="1995" actId="207"/>
          <ac:spMkLst>
            <pc:docMk/>
            <pc:sldMk cId="739487563" sldId="256"/>
            <ac:spMk id="3" creationId="{E32D4D19-9845-4321-8978-5D0CF6276F79}"/>
          </ac:spMkLst>
        </pc:spChg>
      </pc:sldChg>
      <pc:sldChg chg="modSp mod">
        <pc:chgData name="Brendan SueSee" userId="257a51ab-87a3-4cce-97ff-9d8f7d55f3c8" providerId="ADAL" clId="{95217A1A-C037-43B3-BACA-C3C2203D0F9F}" dt="2022-01-24T22:54:23.007" v="2038" actId="207"/>
        <pc:sldMkLst>
          <pc:docMk/>
          <pc:sldMk cId="1766464029" sldId="257"/>
        </pc:sldMkLst>
        <pc:spChg chg="mod">
          <ac:chgData name="Brendan SueSee" userId="257a51ab-87a3-4cce-97ff-9d8f7d55f3c8" providerId="ADAL" clId="{95217A1A-C037-43B3-BACA-C3C2203D0F9F}" dt="2022-01-24T22:54:23.007" v="2038" actId="207"/>
          <ac:spMkLst>
            <pc:docMk/>
            <pc:sldMk cId="1766464029" sldId="257"/>
            <ac:spMk id="4" creationId="{4137719D-28B7-4059-A36C-E503ADB033B6}"/>
          </ac:spMkLst>
        </pc:spChg>
        <pc:spChg chg="mod">
          <ac:chgData name="Brendan SueSee" userId="257a51ab-87a3-4cce-97ff-9d8f7d55f3c8" providerId="ADAL" clId="{95217A1A-C037-43B3-BACA-C3C2203D0F9F}" dt="2022-01-24T22:53:21.669" v="1997" actId="207"/>
          <ac:spMkLst>
            <pc:docMk/>
            <pc:sldMk cId="1766464029" sldId="257"/>
            <ac:spMk id="5" creationId="{D7796987-C671-4463-901F-68FC1DE40478}"/>
          </ac:spMkLst>
        </pc:spChg>
      </pc:sldChg>
      <pc:sldChg chg="modSp mod">
        <pc:chgData name="Brendan SueSee" userId="257a51ab-87a3-4cce-97ff-9d8f7d55f3c8" providerId="ADAL" clId="{95217A1A-C037-43B3-BACA-C3C2203D0F9F}" dt="2022-01-20T00:01:43.535" v="1668" actId="14100"/>
        <pc:sldMkLst>
          <pc:docMk/>
          <pc:sldMk cId="2598670362" sldId="258"/>
        </pc:sldMkLst>
        <pc:spChg chg="mod">
          <ac:chgData name="Brendan SueSee" userId="257a51ab-87a3-4cce-97ff-9d8f7d55f3c8" providerId="ADAL" clId="{95217A1A-C037-43B3-BACA-C3C2203D0F9F}" dt="2022-01-19T23:59:40.030" v="1654" actId="14100"/>
          <ac:spMkLst>
            <pc:docMk/>
            <pc:sldMk cId="2598670362" sldId="258"/>
            <ac:spMk id="2" creationId="{C7EB334C-201F-42AE-8339-6561F2C6E556}"/>
          </ac:spMkLst>
        </pc:spChg>
        <pc:spChg chg="mod">
          <ac:chgData name="Brendan SueSee" userId="257a51ab-87a3-4cce-97ff-9d8f7d55f3c8" providerId="ADAL" clId="{95217A1A-C037-43B3-BACA-C3C2203D0F9F}" dt="2022-01-20T00:01:43.535" v="1668" actId="14100"/>
          <ac:spMkLst>
            <pc:docMk/>
            <pc:sldMk cId="2598670362" sldId="258"/>
            <ac:spMk id="3" creationId="{15BBF089-CFE8-409D-9382-65A3DC4A774C}"/>
          </ac:spMkLst>
        </pc:spChg>
      </pc:sldChg>
      <pc:sldChg chg="modSp mod">
        <pc:chgData name="Brendan SueSee" userId="257a51ab-87a3-4cce-97ff-9d8f7d55f3c8" providerId="ADAL" clId="{95217A1A-C037-43B3-BACA-C3C2203D0F9F}" dt="2022-01-24T23:25:15.239" v="2593" actId="207"/>
        <pc:sldMkLst>
          <pc:docMk/>
          <pc:sldMk cId="4021877984" sldId="259"/>
        </pc:sldMkLst>
        <pc:spChg chg="mod">
          <ac:chgData name="Brendan SueSee" userId="257a51ab-87a3-4cce-97ff-9d8f7d55f3c8" providerId="ADAL" clId="{95217A1A-C037-43B3-BACA-C3C2203D0F9F}" dt="2022-01-24T22:54:06.939" v="2017" actId="207"/>
          <ac:spMkLst>
            <pc:docMk/>
            <pc:sldMk cId="4021877984" sldId="259"/>
            <ac:spMk id="2" creationId="{55DFA71F-225F-4CDD-8832-A83A7FA5B544}"/>
          </ac:spMkLst>
        </pc:spChg>
        <pc:spChg chg="mod">
          <ac:chgData name="Brendan SueSee" userId="257a51ab-87a3-4cce-97ff-9d8f7d55f3c8" providerId="ADAL" clId="{95217A1A-C037-43B3-BACA-C3C2203D0F9F}" dt="2022-01-24T23:25:15.239" v="2593" actId="207"/>
          <ac:spMkLst>
            <pc:docMk/>
            <pc:sldMk cId="4021877984" sldId="259"/>
            <ac:spMk id="3" creationId="{FA1F66A4-EB97-443C-A987-122070F50FCB}"/>
          </ac:spMkLst>
        </pc:spChg>
      </pc:sldChg>
      <pc:sldChg chg="modSp mod">
        <pc:chgData name="Brendan SueSee" userId="257a51ab-87a3-4cce-97ff-9d8f7d55f3c8" providerId="ADAL" clId="{95217A1A-C037-43B3-BACA-C3C2203D0F9F}" dt="2022-01-24T23:11:03.501" v="2360" actId="207"/>
        <pc:sldMkLst>
          <pc:docMk/>
          <pc:sldMk cId="2529439595" sldId="260"/>
        </pc:sldMkLst>
        <pc:spChg chg="mod">
          <ac:chgData name="Brendan SueSee" userId="257a51ab-87a3-4cce-97ff-9d8f7d55f3c8" providerId="ADAL" clId="{95217A1A-C037-43B3-BACA-C3C2203D0F9F}" dt="2022-01-24T22:54:39" v="2059" actId="207"/>
          <ac:spMkLst>
            <pc:docMk/>
            <pc:sldMk cId="2529439595" sldId="260"/>
            <ac:spMk id="2" creationId="{4310DAED-A211-4656-88FD-15ED69A2F540}"/>
          </ac:spMkLst>
        </pc:spChg>
        <pc:spChg chg="mod">
          <ac:chgData name="Brendan SueSee" userId="257a51ab-87a3-4cce-97ff-9d8f7d55f3c8" providerId="ADAL" clId="{95217A1A-C037-43B3-BACA-C3C2203D0F9F}" dt="2022-01-24T23:11:03.501" v="2360" actId="207"/>
          <ac:spMkLst>
            <pc:docMk/>
            <pc:sldMk cId="2529439595" sldId="260"/>
            <ac:spMk id="3" creationId="{887E2788-30C6-47B2-A2F7-7C33BCDE8C6A}"/>
          </ac:spMkLst>
        </pc:spChg>
      </pc:sldChg>
      <pc:sldChg chg="modSp mod">
        <pc:chgData name="Brendan SueSee" userId="257a51ab-87a3-4cce-97ff-9d8f7d55f3c8" providerId="ADAL" clId="{95217A1A-C037-43B3-BACA-C3C2203D0F9F}" dt="2022-01-24T23:26:33.211" v="2596" actId="207"/>
        <pc:sldMkLst>
          <pc:docMk/>
          <pc:sldMk cId="1738264718" sldId="261"/>
        </pc:sldMkLst>
        <pc:spChg chg="mod">
          <ac:chgData name="Brendan SueSee" userId="257a51ab-87a3-4cce-97ff-9d8f7d55f3c8" providerId="ADAL" clId="{95217A1A-C037-43B3-BACA-C3C2203D0F9F}" dt="2022-01-24T22:54:57.188" v="2087" actId="207"/>
          <ac:spMkLst>
            <pc:docMk/>
            <pc:sldMk cId="1738264718" sldId="261"/>
            <ac:spMk id="2" creationId="{0D990660-605E-4A80-8EF9-88C08E6FF419}"/>
          </ac:spMkLst>
        </pc:spChg>
        <pc:spChg chg="mod">
          <ac:chgData name="Brendan SueSee" userId="257a51ab-87a3-4cce-97ff-9d8f7d55f3c8" providerId="ADAL" clId="{95217A1A-C037-43B3-BACA-C3C2203D0F9F}" dt="2022-01-24T23:26:33.211" v="2596" actId="207"/>
          <ac:spMkLst>
            <pc:docMk/>
            <pc:sldMk cId="1738264718" sldId="261"/>
            <ac:spMk id="3" creationId="{2A6343B4-28CA-4AF7-9D14-F0C8E0D88286}"/>
          </ac:spMkLst>
        </pc:spChg>
      </pc:sldChg>
      <pc:sldChg chg="modSp mod">
        <pc:chgData name="Brendan SueSee" userId="257a51ab-87a3-4cce-97ff-9d8f7d55f3c8" providerId="ADAL" clId="{95217A1A-C037-43B3-BACA-C3C2203D0F9F}" dt="2022-01-24T23:26:52.572" v="2598" actId="207"/>
        <pc:sldMkLst>
          <pc:docMk/>
          <pc:sldMk cId="2089956535" sldId="262"/>
        </pc:sldMkLst>
        <pc:spChg chg="mod">
          <ac:chgData name="Brendan SueSee" userId="257a51ab-87a3-4cce-97ff-9d8f7d55f3c8" providerId="ADAL" clId="{95217A1A-C037-43B3-BACA-C3C2203D0F9F}" dt="2022-01-24T22:55:15.581" v="2109" actId="207"/>
          <ac:spMkLst>
            <pc:docMk/>
            <pc:sldMk cId="2089956535" sldId="262"/>
            <ac:spMk id="2" creationId="{549E8DF1-6050-4FB6-9BBB-13FE53F3C696}"/>
          </ac:spMkLst>
        </pc:spChg>
        <pc:spChg chg="mod">
          <ac:chgData name="Brendan SueSee" userId="257a51ab-87a3-4cce-97ff-9d8f7d55f3c8" providerId="ADAL" clId="{95217A1A-C037-43B3-BACA-C3C2203D0F9F}" dt="2022-01-24T23:26:52.572" v="2598" actId="207"/>
          <ac:spMkLst>
            <pc:docMk/>
            <pc:sldMk cId="2089956535" sldId="262"/>
            <ac:spMk id="3" creationId="{1A48D17D-728E-4989-A191-3265F5979AEE}"/>
          </ac:spMkLst>
        </pc:spChg>
      </pc:sldChg>
      <pc:sldChg chg="modSp new mod ord">
        <pc:chgData name="Brendan SueSee" userId="257a51ab-87a3-4cce-97ff-9d8f7d55f3c8" providerId="ADAL" clId="{95217A1A-C037-43B3-BACA-C3C2203D0F9F}" dt="2022-01-24T23:28:01.483" v="2613" actId="207"/>
        <pc:sldMkLst>
          <pc:docMk/>
          <pc:sldMk cId="1321445263" sldId="263"/>
        </pc:sldMkLst>
        <pc:spChg chg="mod">
          <ac:chgData name="Brendan SueSee" userId="257a51ab-87a3-4cce-97ff-9d8f7d55f3c8" providerId="ADAL" clId="{95217A1A-C037-43B3-BACA-C3C2203D0F9F}" dt="2022-01-19T23:46:50.238" v="653" actId="14100"/>
          <ac:spMkLst>
            <pc:docMk/>
            <pc:sldMk cId="1321445263" sldId="263"/>
            <ac:spMk id="2" creationId="{12C16B8B-2D0E-4F3C-8CD4-3933E097746F}"/>
          </ac:spMkLst>
        </pc:spChg>
        <pc:spChg chg="mod">
          <ac:chgData name="Brendan SueSee" userId="257a51ab-87a3-4cce-97ff-9d8f7d55f3c8" providerId="ADAL" clId="{95217A1A-C037-43B3-BACA-C3C2203D0F9F}" dt="2022-01-24T23:28:01.483" v="2613" actId="207"/>
          <ac:spMkLst>
            <pc:docMk/>
            <pc:sldMk cId="1321445263" sldId="263"/>
            <ac:spMk id="3" creationId="{CD170D70-6636-4468-B07F-762E8489D717}"/>
          </ac:spMkLst>
        </pc:spChg>
      </pc:sldChg>
      <pc:sldChg chg="modSp new mod ord">
        <pc:chgData name="Brendan SueSee" userId="257a51ab-87a3-4cce-97ff-9d8f7d55f3c8" providerId="ADAL" clId="{95217A1A-C037-43B3-BACA-C3C2203D0F9F}" dt="2022-01-24T23:28:24.954" v="2615" actId="207"/>
        <pc:sldMkLst>
          <pc:docMk/>
          <pc:sldMk cId="1562138079" sldId="264"/>
        </pc:sldMkLst>
        <pc:spChg chg="mod">
          <ac:chgData name="Brendan SueSee" userId="257a51ab-87a3-4cce-97ff-9d8f7d55f3c8" providerId="ADAL" clId="{95217A1A-C037-43B3-BACA-C3C2203D0F9F}" dt="2022-01-19T23:48:36.635" v="933" actId="20577"/>
          <ac:spMkLst>
            <pc:docMk/>
            <pc:sldMk cId="1562138079" sldId="264"/>
            <ac:spMk id="2" creationId="{8BF68EA0-F0A8-41E8-8195-C6B50F9C3386}"/>
          </ac:spMkLst>
        </pc:spChg>
        <pc:spChg chg="mod">
          <ac:chgData name="Brendan SueSee" userId="257a51ab-87a3-4cce-97ff-9d8f7d55f3c8" providerId="ADAL" clId="{95217A1A-C037-43B3-BACA-C3C2203D0F9F}" dt="2022-01-24T23:28:24.954" v="2615" actId="207"/>
          <ac:spMkLst>
            <pc:docMk/>
            <pc:sldMk cId="1562138079" sldId="264"/>
            <ac:spMk id="3" creationId="{AE7F160F-9A01-45BF-8211-8C9B6A89FAFE}"/>
          </ac:spMkLst>
        </pc:spChg>
      </pc:sldChg>
      <pc:sldChg chg="addSp modSp new mod">
        <pc:chgData name="Brendan SueSee" userId="257a51ab-87a3-4cce-97ff-9d8f7d55f3c8" providerId="ADAL" clId="{95217A1A-C037-43B3-BACA-C3C2203D0F9F}" dt="2022-01-24T23:29:00.277" v="2617" actId="207"/>
        <pc:sldMkLst>
          <pc:docMk/>
          <pc:sldMk cId="1393099221" sldId="265"/>
        </pc:sldMkLst>
        <pc:spChg chg="mod">
          <ac:chgData name="Brendan SueSee" userId="257a51ab-87a3-4cce-97ff-9d8f7d55f3c8" providerId="ADAL" clId="{95217A1A-C037-43B3-BACA-C3C2203D0F9F}" dt="2022-01-24T23:16:33.854" v="2574" actId="20577"/>
          <ac:spMkLst>
            <pc:docMk/>
            <pc:sldMk cId="1393099221" sldId="265"/>
            <ac:spMk id="2" creationId="{09CCFE5F-F7EF-47DD-B9F5-A86259CB77FA}"/>
          </ac:spMkLst>
        </pc:spChg>
        <pc:spChg chg="mod">
          <ac:chgData name="Brendan SueSee" userId="257a51ab-87a3-4cce-97ff-9d8f7d55f3c8" providerId="ADAL" clId="{95217A1A-C037-43B3-BACA-C3C2203D0F9F}" dt="2022-01-24T23:29:00.277" v="2617" actId="207"/>
          <ac:spMkLst>
            <pc:docMk/>
            <pc:sldMk cId="1393099221" sldId="265"/>
            <ac:spMk id="3" creationId="{17257753-3146-4E59-9EDA-E38780C63356}"/>
          </ac:spMkLst>
        </pc:spChg>
        <pc:picChg chg="add mod">
          <ac:chgData name="Brendan SueSee" userId="257a51ab-87a3-4cce-97ff-9d8f7d55f3c8" providerId="ADAL" clId="{95217A1A-C037-43B3-BACA-C3C2203D0F9F}" dt="2022-01-19T23:58:00.371" v="1649" actId="14100"/>
          <ac:picMkLst>
            <pc:docMk/>
            <pc:sldMk cId="1393099221" sldId="265"/>
            <ac:picMk id="4" creationId="{C64CCD5B-6A87-4D9E-AEBE-4BBE925FDAA9}"/>
          </ac:picMkLst>
        </pc:picChg>
        <pc:picChg chg="add mod">
          <ac:chgData name="Brendan SueSee" userId="257a51ab-87a3-4cce-97ff-9d8f7d55f3c8" providerId="ADAL" clId="{95217A1A-C037-43B3-BACA-C3C2203D0F9F}" dt="2022-01-19T23:57:39.368" v="1642" actId="1076"/>
          <ac:picMkLst>
            <pc:docMk/>
            <pc:sldMk cId="1393099221" sldId="265"/>
            <ac:picMk id="5" creationId="{4B899934-397D-4743-8F64-C711D9DA8533}"/>
          </ac:picMkLst>
        </pc:picChg>
      </pc:sldChg>
      <pc:sldChg chg="modSp new mod ord">
        <pc:chgData name="Brendan SueSee" userId="257a51ab-87a3-4cce-97ff-9d8f7d55f3c8" providerId="ADAL" clId="{95217A1A-C037-43B3-BACA-C3C2203D0F9F}" dt="2022-01-24T23:29:25.127" v="2619" actId="207"/>
        <pc:sldMkLst>
          <pc:docMk/>
          <pc:sldMk cId="2948979289" sldId="266"/>
        </pc:sldMkLst>
        <pc:spChg chg="mod">
          <ac:chgData name="Brendan SueSee" userId="257a51ab-87a3-4cce-97ff-9d8f7d55f3c8" providerId="ADAL" clId="{95217A1A-C037-43B3-BACA-C3C2203D0F9F}" dt="2022-01-24T22:34:59.760" v="1690" actId="27636"/>
          <ac:spMkLst>
            <pc:docMk/>
            <pc:sldMk cId="2948979289" sldId="266"/>
            <ac:spMk id="2" creationId="{FE9FB736-4B12-4744-9063-0A7856524239}"/>
          </ac:spMkLst>
        </pc:spChg>
        <pc:spChg chg="mod">
          <ac:chgData name="Brendan SueSee" userId="257a51ab-87a3-4cce-97ff-9d8f7d55f3c8" providerId="ADAL" clId="{95217A1A-C037-43B3-BACA-C3C2203D0F9F}" dt="2022-01-24T23:29:25.127" v="2619" actId="207"/>
          <ac:spMkLst>
            <pc:docMk/>
            <pc:sldMk cId="2948979289" sldId="266"/>
            <ac:spMk id="3" creationId="{0E370272-3AF8-4E54-9611-3EC599DE8A2C}"/>
          </ac:spMkLst>
        </pc:spChg>
      </pc:sldChg>
      <pc:sldChg chg="addSp modSp new mod setBg">
        <pc:chgData name="Brendan SueSee" userId="257a51ab-87a3-4cce-97ff-9d8f7d55f3c8" providerId="ADAL" clId="{95217A1A-C037-43B3-BACA-C3C2203D0F9F}" dt="2022-01-24T23:18:15.513" v="2581" actId="20577"/>
        <pc:sldMkLst>
          <pc:docMk/>
          <pc:sldMk cId="1577556739" sldId="267"/>
        </pc:sldMkLst>
        <pc:spChg chg="mod">
          <ac:chgData name="Brendan SueSee" userId="257a51ab-87a3-4cce-97ff-9d8f7d55f3c8" providerId="ADAL" clId="{95217A1A-C037-43B3-BACA-C3C2203D0F9F}" dt="2022-01-24T22:36:52.683" v="1711" actId="14100"/>
          <ac:spMkLst>
            <pc:docMk/>
            <pc:sldMk cId="1577556739" sldId="267"/>
            <ac:spMk id="2" creationId="{C6422BF4-2513-486F-A187-735C254774F5}"/>
          </ac:spMkLst>
        </pc:spChg>
        <pc:spChg chg="mod">
          <ac:chgData name="Brendan SueSee" userId="257a51ab-87a3-4cce-97ff-9d8f7d55f3c8" providerId="ADAL" clId="{95217A1A-C037-43B3-BACA-C3C2203D0F9F}" dt="2022-01-24T23:18:15.513" v="2581" actId="20577"/>
          <ac:spMkLst>
            <pc:docMk/>
            <pc:sldMk cId="1577556739" sldId="267"/>
            <ac:spMk id="3" creationId="{61B6789C-0148-4125-9CE9-B97526CAADF1}"/>
          </ac:spMkLst>
        </pc:spChg>
        <pc:spChg chg="add">
          <ac:chgData name="Brendan SueSee" userId="257a51ab-87a3-4cce-97ff-9d8f7d55f3c8" providerId="ADAL" clId="{95217A1A-C037-43B3-BACA-C3C2203D0F9F}" dt="2022-01-24T22:36:46.029" v="1709" actId="26606"/>
          <ac:spMkLst>
            <pc:docMk/>
            <pc:sldMk cId="1577556739" sldId="267"/>
            <ac:spMk id="9" creationId="{4568A54B-9065-40B2-8753-8E0288E828A3}"/>
          </ac:spMkLst>
        </pc:spChg>
        <pc:spChg chg="add">
          <ac:chgData name="Brendan SueSee" userId="257a51ab-87a3-4cce-97ff-9d8f7d55f3c8" providerId="ADAL" clId="{95217A1A-C037-43B3-BACA-C3C2203D0F9F}" dt="2022-01-24T22:36:46.029" v="1709" actId="26606"/>
          <ac:spMkLst>
            <pc:docMk/>
            <pc:sldMk cId="1577556739" sldId="267"/>
            <ac:spMk id="13" creationId="{A2BED43D-FF5E-4233-9D4F-A509B56034A5}"/>
          </ac:spMkLst>
        </pc:spChg>
        <pc:picChg chg="add mod">
          <ac:chgData name="Brendan SueSee" userId="257a51ab-87a3-4cce-97ff-9d8f7d55f3c8" providerId="ADAL" clId="{95217A1A-C037-43B3-BACA-C3C2203D0F9F}" dt="2022-01-24T22:37:02.298" v="1715" actId="1076"/>
          <ac:picMkLst>
            <pc:docMk/>
            <pc:sldMk cId="1577556739" sldId="267"/>
            <ac:picMk id="4" creationId="{FA0E43AE-29DE-4B67-978D-C3DD34C2EDA8}"/>
          </ac:picMkLst>
        </pc:picChg>
        <pc:picChg chg="add">
          <ac:chgData name="Brendan SueSee" userId="257a51ab-87a3-4cce-97ff-9d8f7d55f3c8" providerId="ADAL" clId="{95217A1A-C037-43B3-BACA-C3C2203D0F9F}" dt="2022-01-24T22:36:46.029" v="1709" actId="26606"/>
          <ac:picMkLst>
            <pc:docMk/>
            <pc:sldMk cId="1577556739" sldId="267"/>
            <ac:picMk id="15" creationId="{051D0F8B-A6FE-4009-88A1-49ABE7CEF2AC}"/>
          </ac:picMkLst>
        </pc:picChg>
        <pc:cxnChg chg="add">
          <ac:chgData name="Brendan SueSee" userId="257a51ab-87a3-4cce-97ff-9d8f7d55f3c8" providerId="ADAL" clId="{95217A1A-C037-43B3-BACA-C3C2203D0F9F}" dt="2022-01-24T22:36:46.029" v="1709" actId="26606"/>
          <ac:cxnSpMkLst>
            <pc:docMk/>
            <pc:sldMk cId="1577556739" sldId="267"/>
            <ac:cxnSpMk id="11" creationId="{515F3B72-790F-4B1A-90DE-5EC31C829B9E}"/>
          </ac:cxnSpMkLst>
        </pc:cxnChg>
        <pc:cxnChg chg="add">
          <ac:chgData name="Brendan SueSee" userId="257a51ab-87a3-4cce-97ff-9d8f7d55f3c8" providerId="ADAL" clId="{95217A1A-C037-43B3-BACA-C3C2203D0F9F}" dt="2022-01-24T22:36:46.029" v="1709" actId="26606"/>
          <ac:cxnSpMkLst>
            <pc:docMk/>
            <pc:sldMk cId="1577556739" sldId="267"/>
            <ac:cxnSpMk id="17" creationId="{4C5057B3-E936-43A2-9EEE-514EF0434FE2}"/>
          </ac:cxnSpMkLst>
        </pc:cxnChg>
      </pc:sldChg>
      <pc:sldChg chg="addSp delSp modSp new mod ord">
        <pc:chgData name="Brendan SueSee" userId="257a51ab-87a3-4cce-97ff-9d8f7d55f3c8" providerId="ADAL" clId="{95217A1A-C037-43B3-BACA-C3C2203D0F9F}" dt="2022-01-24T23:04:15.126" v="2298" actId="20577"/>
        <pc:sldMkLst>
          <pc:docMk/>
          <pc:sldMk cId="2708763149" sldId="268"/>
        </pc:sldMkLst>
        <pc:spChg chg="mod">
          <ac:chgData name="Brendan SueSee" userId="257a51ab-87a3-4cce-97ff-9d8f7d55f3c8" providerId="ADAL" clId="{95217A1A-C037-43B3-BACA-C3C2203D0F9F}" dt="2022-01-24T23:04:15.126" v="2298" actId="20577"/>
          <ac:spMkLst>
            <pc:docMk/>
            <pc:sldMk cId="2708763149" sldId="268"/>
            <ac:spMk id="2" creationId="{26236354-1D94-492B-8870-3A8D3307C089}"/>
          </ac:spMkLst>
        </pc:spChg>
        <pc:spChg chg="del">
          <ac:chgData name="Brendan SueSee" userId="257a51ab-87a3-4cce-97ff-9d8f7d55f3c8" providerId="ADAL" clId="{95217A1A-C037-43B3-BACA-C3C2203D0F9F}" dt="2022-01-24T23:00:15.788" v="2115"/>
          <ac:spMkLst>
            <pc:docMk/>
            <pc:sldMk cId="2708763149" sldId="268"/>
            <ac:spMk id="3" creationId="{6822D6A9-C641-4CCC-9EBB-C2DA9679D193}"/>
          </ac:spMkLst>
        </pc:spChg>
        <pc:picChg chg="add mod">
          <ac:chgData name="Brendan SueSee" userId="257a51ab-87a3-4cce-97ff-9d8f7d55f3c8" providerId="ADAL" clId="{95217A1A-C037-43B3-BACA-C3C2203D0F9F}" dt="2022-01-24T23:03:48.544" v="2291" actId="14100"/>
          <ac:picMkLst>
            <pc:docMk/>
            <pc:sldMk cId="2708763149" sldId="268"/>
            <ac:picMk id="4" creationId="{35EC56E4-2BB2-44FA-BD20-62FD80057B9C}"/>
          </ac:picMkLst>
        </pc:picChg>
        <pc:picChg chg="add mod">
          <ac:chgData name="Brendan SueSee" userId="257a51ab-87a3-4cce-97ff-9d8f7d55f3c8" providerId="ADAL" clId="{95217A1A-C037-43B3-BACA-C3C2203D0F9F}" dt="2022-01-24T23:04:00.877" v="2296" actId="14100"/>
          <ac:picMkLst>
            <pc:docMk/>
            <pc:sldMk cId="2708763149" sldId="268"/>
            <ac:picMk id="5" creationId="{B77933FF-A9DC-4599-8180-1283A2D6948D}"/>
          </ac:picMkLst>
        </pc:picChg>
        <pc:picChg chg="add mod">
          <ac:chgData name="Brendan SueSee" userId="257a51ab-87a3-4cce-97ff-9d8f7d55f3c8" providerId="ADAL" clId="{95217A1A-C037-43B3-BACA-C3C2203D0F9F}" dt="2022-01-24T23:04:03.372" v="2297" actId="14100"/>
          <ac:picMkLst>
            <pc:docMk/>
            <pc:sldMk cId="2708763149" sldId="268"/>
            <ac:picMk id="6" creationId="{32EF2937-0E66-42E5-9A33-8B6865B4B250}"/>
          </ac:picMkLst>
        </pc:picChg>
      </pc:sldChg>
      <pc:sldChg chg="modSp new del mod">
        <pc:chgData name="Brendan SueSee" userId="257a51ab-87a3-4cce-97ff-9d8f7d55f3c8" providerId="ADAL" clId="{95217A1A-C037-43B3-BACA-C3C2203D0F9F}" dt="2022-01-24T23:05:11.542" v="2358" actId="2696"/>
        <pc:sldMkLst>
          <pc:docMk/>
          <pc:sldMk cId="3652041637" sldId="269"/>
        </pc:sldMkLst>
        <pc:spChg chg="mod">
          <ac:chgData name="Brendan SueSee" userId="257a51ab-87a3-4cce-97ff-9d8f7d55f3c8" providerId="ADAL" clId="{95217A1A-C037-43B3-BACA-C3C2203D0F9F}" dt="2022-01-24T23:05:06.475" v="2357" actId="20577"/>
          <ac:spMkLst>
            <pc:docMk/>
            <pc:sldMk cId="3652041637" sldId="269"/>
            <ac:spMk id="2" creationId="{51F7BA38-CBDB-4D62-88D6-16FA071F75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1/25/2022</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1/25/2022</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1/25/2022</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eprints.usq.edu.au/38523/" TargetMode="External"/><Relationship Id="rId2" Type="http://schemas.openxmlformats.org/officeDocument/2006/relationships/hyperlink" Target="http://eprints.usq.edu.au/30025/"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eprints.usq.edu.au/34907/"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eprints.usq.edu.au/4502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hyperlink" Target="https://www.routledge.com/search?author=Brendan%20SueSee" TargetMode="External"/><Relationship Id="rId7" Type="http://schemas.openxmlformats.org/officeDocument/2006/relationships/image" Target="../media/image7.png"/><Relationship Id="rId2" Type="http://schemas.openxmlformats.org/officeDocument/2006/relationships/hyperlink" Target="https://www.routledge.com/search?author=Shane%20Pill" TargetMode="External"/><Relationship Id="rId1" Type="http://schemas.openxmlformats.org/officeDocument/2006/relationships/slideLayout" Target="../slideLayouts/slideLayout2.xml"/><Relationship Id="rId6" Type="http://schemas.openxmlformats.org/officeDocument/2006/relationships/hyperlink" Target="https://www.routledge.com/The-Spectrum-of-Sport-Coaching-Styles/Pill-SueSee-Rankin-Hewitt/p/book/9780367485184" TargetMode="External"/><Relationship Id="rId5" Type="http://schemas.openxmlformats.org/officeDocument/2006/relationships/hyperlink" Target="https://www.routledge.com/search?author=Mitch%20Hewitt" TargetMode="External"/><Relationship Id="rId4" Type="http://schemas.openxmlformats.org/officeDocument/2006/relationships/hyperlink" Target="https://www.routledge.com/search?author=Joss%20Ranki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prints.usq.edu.au/38526/" TargetMode="External"/><Relationship Id="rId2" Type="http://schemas.openxmlformats.org/officeDocument/2006/relationships/hyperlink" Target="http://eprints.usq.edu.au/38522/" TargetMode="External"/><Relationship Id="rId1" Type="http://schemas.openxmlformats.org/officeDocument/2006/relationships/slideLayout" Target="../slideLayouts/slideLayout2.xml"/><Relationship Id="rId4" Type="http://schemas.openxmlformats.org/officeDocument/2006/relationships/hyperlink" Target="http://eprints.usq.edu.au/4502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36354-1D94-492B-8870-3A8D3307C089}"/>
              </a:ext>
            </a:extLst>
          </p:cNvPr>
          <p:cNvSpPr>
            <a:spLocks noGrp="1"/>
          </p:cNvSpPr>
          <p:nvPr>
            <p:ph type="title"/>
          </p:nvPr>
        </p:nvSpPr>
        <p:spPr>
          <a:xfrm>
            <a:off x="1534696" y="361950"/>
            <a:ext cx="10230584" cy="1700529"/>
          </a:xfrm>
        </p:spPr>
        <p:txBody>
          <a:bodyPr>
            <a:normAutofit fontScale="90000"/>
          </a:bodyPr>
          <a:lstStyle/>
          <a:p>
            <a:r>
              <a:rPr lang="en-AU" dirty="0"/>
              <a:t>Brendan SueSee</a:t>
            </a:r>
            <a:br>
              <a:rPr lang="en-AU" dirty="0"/>
            </a:br>
            <a:r>
              <a:rPr lang="en-AU" dirty="0"/>
              <a:t>High school teacher 21 years</a:t>
            </a:r>
            <a:br>
              <a:rPr lang="en-AU" dirty="0"/>
            </a:br>
            <a:r>
              <a:rPr lang="en-AU" dirty="0"/>
              <a:t>University Lecturer – 6 years</a:t>
            </a:r>
            <a:br>
              <a:rPr lang="en-AU" dirty="0"/>
            </a:br>
            <a:r>
              <a:rPr lang="en-AU" dirty="0"/>
              <a:t>Dad, Husband, sports coach – cricket, netball, touch football.</a:t>
            </a:r>
          </a:p>
        </p:txBody>
      </p:sp>
      <p:pic>
        <p:nvPicPr>
          <p:cNvPr id="4" name="Content Placeholder 3">
            <a:extLst>
              <a:ext uri="{FF2B5EF4-FFF2-40B4-BE49-F238E27FC236}">
                <a16:creationId xmlns:a16="http://schemas.microsoft.com/office/drawing/2014/main" id="{35EC56E4-2BB2-44FA-BD20-62FD80057B9C}"/>
              </a:ext>
            </a:extLst>
          </p:cNvPr>
          <p:cNvPicPr>
            <a:picLocks noGrp="1" noChangeAspect="1"/>
          </p:cNvPicPr>
          <p:nvPr>
            <p:ph idx="1"/>
          </p:nvPr>
        </p:nvPicPr>
        <p:blipFill>
          <a:blip r:embed="rId2"/>
          <a:stretch>
            <a:fillRect/>
          </a:stretch>
        </p:blipFill>
        <p:spPr>
          <a:xfrm>
            <a:off x="238600" y="2145902"/>
            <a:ext cx="3043079" cy="2426097"/>
          </a:xfrm>
          <a:prstGeom prst="rect">
            <a:avLst/>
          </a:prstGeom>
        </p:spPr>
      </p:pic>
      <p:pic>
        <p:nvPicPr>
          <p:cNvPr id="5" name="Picture 4">
            <a:extLst>
              <a:ext uri="{FF2B5EF4-FFF2-40B4-BE49-F238E27FC236}">
                <a16:creationId xmlns:a16="http://schemas.microsoft.com/office/drawing/2014/main" id="{B77933FF-A9DC-4599-8180-1283A2D6948D}"/>
              </a:ext>
            </a:extLst>
          </p:cNvPr>
          <p:cNvPicPr>
            <a:picLocks noChangeAspect="1"/>
          </p:cNvPicPr>
          <p:nvPr/>
        </p:nvPicPr>
        <p:blipFill>
          <a:blip r:embed="rId3"/>
          <a:stretch>
            <a:fillRect/>
          </a:stretch>
        </p:blipFill>
        <p:spPr>
          <a:xfrm>
            <a:off x="3832825" y="2145902"/>
            <a:ext cx="3146652" cy="2497217"/>
          </a:xfrm>
          <a:prstGeom prst="rect">
            <a:avLst/>
          </a:prstGeom>
        </p:spPr>
      </p:pic>
      <p:pic>
        <p:nvPicPr>
          <p:cNvPr id="6" name="Picture 5">
            <a:extLst>
              <a:ext uri="{FF2B5EF4-FFF2-40B4-BE49-F238E27FC236}">
                <a16:creationId xmlns:a16="http://schemas.microsoft.com/office/drawing/2014/main" id="{32EF2937-0E66-42E5-9A33-8B6865B4B250}"/>
              </a:ext>
            </a:extLst>
          </p:cNvPr>
          <p:cNvPicPr>
            <a:picLocks noChangeAspect="1"/>
          </p:cNvPicPr>
          <p:nvPr/>
        </p:nvPicPr>
        <p:blipFill>
          <a:blip r:embed="rId4"/>
          <a:stretch>
            <a:fillRect/>
          </a:stretch>
        </p:blipFill>
        <p:spPr>
          <a:xfrm>
            <a:off x="7704771" y="2145900"/>
            <a:ext cx="3684588" cy="2497217"/>
          </a:xfrm>
          <a:prstGeom prst="rect">
            <a:avLst/>
          </a:prstGeom>
        </p:spPr>
      </p:pic>
    </p:spTree>
    <p:extLst>
      <p:ext uri="{BB962C8B-B14F-4D97-AF65-F5344CB8AC3E}">
        <p14:creationId xmlns:p14="http://schemas.microsoft.com/office/powerpoint/2010/main" val="2708763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CFE5F-F7EF-47DD-B9F5-A86259CB77FA}"/>
              </a:ext>
            </a:extLst>
          </p:cNvPr>
          <p:cNvSpPr>
            <a:spLocks noGrp="1"/>
          </p:cNvSpPr>
          <p:nvPr>
            <p:ph type="title"/>
          </p:nvPr>
        </p:nvSpPr>
        <p:spPr>
          <a:xfrm>
            <a:off x="1534696" y="142875"/>
            <a:ext cx="8009354" cy="1248781"/>
          </a:xfrm>
        </p:spPr>
        <p:txBody>
          <a:bodyPr>
            <a:normAutofit/>
          </a:bodyPr>
          <a:lstStyle/>
          <a:p>
            <a:r>
              <a:rPr lang="en-AU" dirty="0"/>
              <a:t>Research – Pill, Hewitt, Edwards, Rankin, Davies, &amp; Williams.</a:t>
            </a:r>
          </a:p>
        </p:txBody>
      </p:sp>
      <p:sp>
        <p:nvSpPr>
          <p:cNvPr id="3" name="Content Placeholder 2">
            <a:extLst>
              <a:ext uri="{FF2B5EF4-FFF2-40B4-BE49-F238E27FC236}">
                <a16:creationId xmlns:a16="http://schemas.microsoft.com/office/drawing/2014/main" id="{17257753-3146-4E59-9EDA-E38780C63356}"/>
              </a:ext>
            </a:extLst>
          </p:cNvPr>
          <p:cNvSpPr>
            <a:spLocks noGrp="1"/>
          </p:cNvSpPr>
          <p:nvPr>
            <p:ph idx="1"/>
          </p:nvPr>
        </p:nvSpPr>
        <p:spPr>
          <a:xfrm>
            <a:off x="348432" y="1609726"/>
            <a:ext cx="9520158" cy="4695824"/>
          </a:xfrm>
        </p:spPr>
        <p:txBody>
          <a:bodyPr>
            <a:normAutofit fontScale="85000" lnSpcReduction="10000"/>
          </a:bodyPr>
          <a:lstStyle/>
          <a:p>
            <a:r>
              <a:rPr lang="en-AU" dirty="0"/>
              <a:t>Have placed </a:t>
            </a:r>
            <a:r>
              <a:rPr lang="en-AU" dirty="0" err="1">
                <a:solidFill>
                  <a:srgbClr val="FF0000"/>
                </a:solidFill>
              </a:rPr>
              <a:t>TGfU</a:t>
            </a:r>
            <a:r>
              <a:rPr lang="en-AU" dirty="0">
                <a:solidFill>
                  <a:srgbClr val="FF0000"/>
                </a:solidFill>
              </a:rPr>
              <a:t>, GSA and CLA on the Spectrum </a:t>
            </a:r>
            <a:r>
              <a:rPr lang="en-AU" dirty="0"/>
              <a:t>arguing that they are a </a:t>
            </a:r>
            <a:r>
              <a:rPr lang="en-AU" dirty="0">
                <a:solidFill>
                  <a:srgbClr val="0070C0"/>
                </a:solidFill>
              </a:rPr>
              <a:t>cluster of styles and not one style. </a:t>
            </a:r>
          </a:p>
          <a:p>
            <a:r>
              <a:rPr lang="en-AU" b="0" i="0" dirty="0">
                <a:solidFill>
                  <a:srgbClr val="444444"/>
                </a:solidFill>
                <a:effectLst/>
                <a:latin typeface="Arial" panose="020B0604020202020204" pitchFamily="34" charset="0"/>
              </a:rPr>
              <a:t>SueSee, Brendan and Pill, Shane and Edwards, Kenneth (2016) </a:t>
            </a:r>
            <a:r>
              <a:rPr lang="en-AU" b="0" i="1" dirty="0">
                <a:solidFill>
                  <a:srgbClr val="0645AD"/>
                </a:solidFill>
                <a:effectLst/>
                <a:latin typeface="Arial" panose="020B0604020202020204" pitchFamily="34" charset="0"/>
                <a:hlinkClick r:id="rId2"/>
              </a:rPr>
              <a:t>Reconciling approaches – a game centred approach to sport teaching and </a:t>
            </a:r>
            <a:r>
              <a:rPr lang="en-AU" b="0" i="1" dirty="0" err="1">
                <a:solidFill>
                  <a:srgbClr val="0645AD"/>
                </a:solidFill>
                <a:effectLst/>
                <a:latin typeface="Arial" panose="020B0604020202020204" pitchFamily="34" charset="0"/>
                <a:hlinkClick r:id="rId2"/>
              </a:rPr>
              <a:t>Mosston's</a:t>
            </a:r>
            <a:r>
              <a:rPr lang="en-AU" b="0" i="1" dirty="0">
                <a:solidFill>
                  <a:srgbClr val="0645AD"/>
                </a:solidFill>
                <a:effectLst/>
                <a:latin typeface="Arial" panose="020B0604020202020204" pitchFamily="34" charset="0"/>
                <a:hlinkClick r:id="rId2"/>
              </a:rPr>
              <a:t> spectrum of teaching styles.</a:t>
            </a:r>
            <a:r>
              <a:rPr lang="en-AU" b="0" i="0" dirty="0">
                <a:solidFill>
                  <a:srgbClr val="444444"/>
                </a:solidFill>
                <a:effectLst/>
                <a:latin typeface="Arial" panose="020B0604020202020204" pitchFamily="34" charset="0"/>
              </a:rPr>
              <a:t> European Journal of Physical Education and Sport Science, 2 (4). pp. 69-96.</a:t>
            </a:r>
            <a:endParaRPr lang="en-AU" dirty="0"/>
          </a:p>
          <a:p>
            <a:endParaRPr lang="en-AU" dirty="0"/>
          </a:p>
          <a:p>
            <a:r>
              <a:rPr lang="en-AU" b="0" i="0" dirty="0">
                <a:solidFill>
                  <a:srgbClr val="444444"/>
                </a:solidFill>
                <a:effectLst/>
                <a:latin typeface="Arial" panose="020B0604020202020204" pitchFamily="34" charset="0"/>
              </a:rPr>
              <a:t>SueSee, Brendan and Pill, Shane and Hewitt, Mitch (2020) </a:t>
            </a:r>
            <a:r>
              <a:rPr lang="en-AU" b="0" i="1" dirty="0">
                <a:solidFill>
                  <a:srgbClr val="0645AD"/>
                </a:solidFill>
                <a:effectLst/>
                <a:latin typeface="Arial" panose="020B0604020202020204" pitchFamily="34" charset="0"/>
                <a:hlinkClick r:id="rId3"/>
              </a:rPr>
              <a:t>Reconciling approaches: Mosston and Ashworth’s Spectrum of Teaching Styles as a tool to examine the complexity of any teaching (or coaching) approach.</a:t>
            </a:r>
            <a:r>
              <a:rPr lang="en-AU" b="0" i="0" dirty="0">
                <a:solidFill>
                  <a:srgbClr val="444444"/>
                </a:solidFill>
                <a:effectLst/>
                <a:latin typeface="Arial" panose="020B0604020202020204" pitchFamily="34" charset="0"/>
              </a:rPr>
              <a:t> In: The spectrum of teaching styles in physical education. Taylor &amp; Francis (Routledge), London, United Kingdom, pp. 73-84. </a:t>
            </a:r>
          </a:p>
          <a:p>
            <a:pPr marL="0" indent="0">
              <a:buNone/>
            </a:pPr>
            <a:endParaRPr lang="en-AU" b="0" i="0" dirty="0">
              <a:solidFill>
                <a:srgbClr val="444444"/>
              </a:solidFill>
              <a:effectLst/>
              <a:latin typeface="Arial" panose="020B0604020202020204" pitchFamily="34" charset="0"/>
            </a:endParaRPr>
          </a:p>
          <a:p>
            <a:r>
              <a:rPr lang="en-AU" b="0" i="0" dirty="0">
                <a:solidFill>
                  <a:srgbClr val="444444"/>
                </a:solidFill>
                <a:effectLst/>
                <a:latin typeface="Arial" panose="020B0604020202020204" pitchFamily="34" charset="0"/>
              </a:rPr>
              <a:t>SueSee, Brendan and Pill, Shane (2018) </a:t>
            </a:r>
            <a:r>
              <a:rPr lang="en-AU" b="0" i="1" dirty="0">
                <a:solidFill>
                  <a:srgbClr val="0645AD"/>
                </a:solidFill>
                <a:effectLst/>
                <a:latin typeface="Arial" panose="020B0604020202020204" pitchFamily="34" charset="0"/>
                <a:hlinkClick r:id="rId4"/>
              </a:rPr>
              <a:t>Game-based teaching and coaching as a toolkit of teaching styles.</a:t>
            </a:r>
            <a:r>
              <a:rPr lang="en-AU" b="0" i="0" dirty="0">
                <a:solidFill>
                  <a:srgbClr val="444444"/>
                </a:solidFill>
                <a:effectLst/>
                <a:latin typeface="Arial" panose="020B0604020202020204" pitchFamily="34" charset="0"/>
              </a:rPr>
              <a:t> Strategies: A Journal for Physical and Sport Educators, 31 (5). pp. 21-28.</a:t>
            </a:r>
          </a:p>
          <a:p>
            <a:endParaRPr lang="en-AU" dirty="0"/>
          </a:p>
          <a:p>
            <a:endParaRPr lang="en-AU" dirty="0"/>
          </a:p>
        </p:txBody>
      </p:sp>
      <p:pic>
        <p:nvPicPr>
          <p:cNvPr id="4" name="Picture 3">
            <a:extLst>
              <a:ext uri="{FF2B5EF4-FFF2-40B4-BE49-F238E27FC236}">
                <a16:creationId xmlns:a16="http://schemas.microsoft.com/office/drawing/2014/main" id="{C64CCD5B-6A87-4D9E-AEBE-4BBE925FDAA9}"/>
              </a:ext>
            </a:extLst>
          </p:cNvPr>
          <p:cNvPicPr>
            <a:picLocks noChangeAspect="1"/>
          </p:cNvPicPr>
          <p:nvPr/>
        </p:nvPicPr>
        <p:blipFill>
          <a:blip r:embed="rId5"/>
          <a:stretch>
            <a:fillRect/>
          </a:stretch>
        </p:blipFill>
        <p:spPr>
          <a:xfrm>
            <a:off x="9958731" y="3302000"/>
            <a:ext cx="2143125" cy="2702560"/>
          </a:xfrm>
          <a:prstGeom prst="rect">
            <a:avLst/>
          </a:prstGeom>
        </p:spPr>
      </p:pic>
      <p:pic>
        <p:nvPicPr>
          <p:cNvPr id="5" name="Picture 4">
            <a:extLst>
              <a:ext uri="{FF2B5EF4-FFF2-40B4-BE49-F238E27FC236}">
                <a16:creationId xmlns:a16="http://schemas.microsoft.com/office/drawing/2014/main" id="{4B899934-397D-4743-8F64-C711D9DA8533}"/>
              </a:ext>
            </a:extLst>
          </p:cNvPr>
          <p:cNvPicPr>
            <a:picLocks noChangeAspect="1"/>
          </p:cNvPicPr>
          <p:nvPr/>
        </p:nvPicPr>
        <p:blipFill>
          <a:blip r:embed="rId6"/>
          <a:stretch>
            <a:fillRect/>
          </a:stretch>
        </p:blipFill>
        <p:spPr>
          <a:xfrm>
            <a:off x="9868589" y="0"/>
            <a:ext cx="2323411" cy="2857500"/>
          </a:xfrm>
          <a:prstGeom prst="rect">
            <a:avLst/>
          </a:prstGeom>
        </p:spPr>
      </p:pic>
    </p:spTree>
    <p:extLst>
      <p:ext uri="{BB962C8B-B14F-4D97-AF65-F5344CB8AC3E}">
        <p14:creationId xmlns:p14="http://schemas.microsoft.com/office/powerpoint/2010/main" val="1393099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FB736-4B12-4744-9063-0A7856524239}"/>
              </a:ext>
            </a:extLst>
          </p:cNvPr>
          <p:cNvSpPr>
            <a:spLocks noGrp="1"/>
          </p:cNvSpPr>
          <p:nvPr>
            <p:ph type="title"/>
          </p:nvPr>
        </p:nvSpPr>
        <p:spPr>
          <a:xfrm>
            <a:off x="1534696" y="419101"/>
            <a:ext cx="9520158" cy="876300"/>
          </a:xfrm>
        </p:spPr>
        <p:txBody>
          <a:bodyPr>
            <a:normAutofit/>
          </a:bodyPr>
          <a:lstStyle/>
          <a:p>
            <a:r>
              <a:rPr lang="en-AU" dirty="0"/>
              <a:t>Research</a:t>
            </a:r>
          </a:p>
        </p:txBody>
      </p:sp>
      <p:sp>
        <p:nvSpPr>
          <p:cNvPr id="3" name="Content Placeholder 2">
            <a:extLst>
              <a:ext uri="{FF2B5EF4-FFF2-40B4-BE49-F238E27FC236}">
                <a16:creationId xmlns:a16="http://schemas.microsoft.com/office/drawing/2014/main" id="{0E370272-3AF8-4E54-9611-3EC599DE8A2C}"/>
              </a:ext>
            </a:extLst>
          </p:cNvPr>
          <p:cNvSpPr>
            <a:spLocks noGrp="1"/>
          </p:cNvSpPr>
          <p:nvPr>
            <p:ph idx="1"/>
          </p:nvPr>
        </p:nvSpPr>
        <p:spPr>
          <a:xfrm>
            <a:off x="285750" y="1905000"/>
            <a:ext cx="11677650" cy="4191000"/>
          </a:xfrm>
        </p:spPr>
        <p:txBody>
          <a:bodyPr>
            <a:normAutofit/>
          </a:bodyPr>
          <a:lstStyle/>
          <a:p>
            <a:pPr marL="228600" marR="0" lvl="0" indent="-228600" algn="l" defTabSz="914400" rtl="0" eaLnBrk="1" fontAlgn="auto" latinLnBrk="0" hangingPunct="1">
              <a:lnSpc>
                <a:spcPct val="120000"/>
              </a:lnSpc>
              <a:spcBef>
                <a:spcPts val="1000"/>
              </a:spcBef>
              <a:spcAft>
                <a:spcPts val="0"/>
              </a:spcAft>
              <a:buClr>
                <a:srgbClr val="5FA534"/>
              </a:buClr>
              <a:buSzPct val="100000"/>
              <a:buFont typeface="Arial" panose="020B0604020202020204" pitchFamily="34" charset="0"/>
              <a:buChar char="•"/>
              <a:tabLst/>
              <a:defRPr/>
            </a:pPr>
            <a:r>
              <a:rPr kumimoji="0" lang="en-AU" b="0" i="0" u="none" strike="noStrike" kern="1200" cap="none" spc="0" normalizeH="0" baseline="0" noProof="0" dirty="0">
                <a:ln>
                  <a:noFill/>
                </a:ln>
                <a:solidFill>
                  <a:prstClr val="black"/>
                </a:solidFill>
                <a:effectLst/>
                <a:uLnTx/>
                <a:uFillTx/>
                <a:latin typeface="Palatino Linotype" panose="02040502050505030304"/>
                <a:ea typeface="+mn-ea"/>
                <a:cs typeface="+mn-cs"/>
              </a:rPr>
              <a:t>Have suggested that the </a:t>
            </a:r>
            <a:r>
              <a:rPr kumimoji="0" lang="en-AU" b="0" i="0" u="none" strike="noStrike" kern="1200" cap="none" spc="0" normalizeH="0" baseline="0" noProof="0" dirty="0">
                <a:ln>
                  <a:noFill/>
                </a:ln>
                <a:solidFill>
                  <a:srgbClr val="0070C0"/>
                </a:solidFill>
                <a:effectLst/>
                <a:uLnTx/>
                <a:uFillTx/>
                <a:latin typeface="Palatino Linotype" panose="02040502050505030304"/>
                <a:ea typeface="+mn-ea"/>
                <a:cs typeface="+mn-cs"/>
              </a:rPr>
              <a:t>Spectrum can assist MBP (Metzler) fly further </a:t>
            </a:r>
            <a:r>
              <a:rPr kumimoji="0" lang="en-AU" b="0" i="0" u="none" strike="noStrike" kern="1200" cap="none" spc="0" normalizeH="0" baseline="0" noProof="0" dirty="0">
                <a:ln>
                  <a:noFill/>
                </a:ln>
                <a:solidFill>
                  <a:prstClr val="black"/>
                </a:solidFill>
                <a:effectLst/>
                <a:uLnTx/>
                <a:uFillTx/>
                <a:latin typeface="Palatino Linotype" panose="02040502050505030304"/>
                <a:ea typeface="+mn-ea"/>
                <a:cs typeface="+mn-cs"/>
              </a:rPr>
              <a:t>as it provides the </a:t>
            </a:r>
            <a:r>
              <a:rPr kumimoji="0" lang="en-AU" b="0" i="0" u="none" strike="noStrike" kern="1200" cap="none" spc="0" normalizeH="0" baseline="0" noProof="0" dirty="0" err="1">
                <a:ln>
                  <a:noFill/>
                </a:ln>
                <a:solidFill>
                  <a:prstClr val="black"/>
                </a:solidFill>
                <a:effectLst/>
                <a:uLnTx/>
                <a:uFillTx/>
                <a:latin typeface="Palatino Linotype" panose="02040502050505030304"/>
                <a:ea typeface="+mn-ea"/>
                <a:cs typeface="+mn-cs"/>
              </a:rPr>
              <a:t>micropedagogy</a:t>
            </a:r>
            <a:r>
              <a:rPr kumimoji="0" lang="en-AU" b="0" i="0" u="none" strike="noStrike" kern="1200" cap="none" spc="0" normalizeH="0" baseline="0" noProof="0" dirty="0">
                <a:ln>
                  <a:noFill/>
                </a:ln>
                <a:solidFill>
                  <a:prstClr val="black"/>
                </a:solidFill>
                <a:effectLst/>
                <a:uLnTx/>
                <a:uFillTx/>
                <a:latin typeface="Palatino Linotype" panose="02040502050505030304"/>
                <a:ea typeface="+mn-ea"/>
                <a:cs typeface="+mn-cs"/>
              </a:rPr>
              <a:t> (minute by minute behaviour of the T &amp; S’s) in MBP again not one style but a cluster.</a:t>
            </a:r>
          </a:p>
          <a:p>
            <a:pPr marL="228600" marR="0" lvl="0" indent="-228600" algn="l" defTabSz="914400" rtl="0" eaLnBrk="1" fontAlgn="auto" latinLnBrk="0" hangingPunct="1">
              <a:lnSpc>
                <a:spcPct val="120000"/>
              </a:lnSpc>
              <a:spcBef>
                <a:spcPts val="1000"/>
              </a:spcBef>
              <a:spcAft>
                <a:spcPts val="0"/>
              </a:spcAft>
              <a:buClr>
                <a:srgbClr val="5FA534"/>
              </a:buClr>
              <a:buSzPct val="100000"/>
              <a:buFont typeface="Arial" panose="020B0604020202020204" pitchFamily="34" charset="0"/>
              <a:buChar char="•"/>
              <a:tabLst/>
              <a:defRPr/>
            </a:pPr>
            <a:r>
              <a:rPr lang="en-AU" dirty="0">
                <a:solidFill>
                  <a:prstClr val="black"/>
                </a:solidFill>
                <a:latin typeface="Palatino Linotype" panose="02040502050505030304"/>
              </a:rPr>
              <a:t>Questioned </a:t>
            </a:r>
            <a:r>
              <a:rPr lang="en-AU" dirty="0">
                <a:solidFill>
                  <a:srgbClr val="FF0000"/>
                </a:solidFill>
                <a:latin typeface="Palatino Linotype" panose="02040502050505030304"/>
              </a:rPr>
              <a:t>why The Spectrum was not included as a model</a:t>
            </a:r>
            <a:r>
              <a:rPr lang="en-AU" dirty="0">
                <a:solidFill>
                  <a:prstClr val="black"/>
                </a:solidFill>
                <a:latin typeface="Palatino Linotype" panose="02040502050505030304"/>
              </a:rPr>
              <a:t> and arguing it can help answer q’s raised by :</a:t>
            </a:r>
          </a:p>
          <a:p>
            <a:pPr marL="228600" marR="0" lvl="0" indent="-228600" algn="l" defTabSz="914400" rtl="0" eaLnBrk="1" fontAlgn="auto" latinLnBrk="0" hangingPunct="1">
              <a:lnSpc>
                <a:spcPct val="120000"/>
              </a:lnSpc>
              <a:spcBef>
                <a:spcPts val="1000"/>
              </a:spcBef>
              <a:spcAft>
                <a:spcPts val="0"/>
              </a:spcAft>
              <a:buClr>
                <a:srgbClr val="5FA534"/>
              </a:buClr>
              <a:buSzPct val="100000"/>
              <a:buFont typeface="Arial" panose="020B0604020202020204" pitchFamily="34" charset="0"/>
              <a:buChar char="•"/>
              <a:tabLst/>
              <a:defRPr/>
            </a:pPr>
            <a:r>
              <a:rPr lang="en-AU" sz="1600" dirty="0">
                <a:solidFill>
                  <a:srgbClr val="FF0000"/>
                </a:solidFill>
              </a:rPr>
              <a:t>Casey, MacPhail , Larsson &amp; </a:t>
            </a:r>
            <a:r>
              <a:rPr lang="en-AU" sz="1600" dirty="0" err="1">
                <a:solidFill>
                  <a:srgbClr val="FF0000"/>
                </a:solidFill>
              </a:rPr>
              <a:t>Quennerstedt</a:t>
            </a:r>
            <a:r>
              <a:rPr lang="en-AU" sz="1600" dirty="0">
                <a:solidFill>
                  <a:srgbClr val="FF0000"/>
                </a:solidFill>
              </a:rPr>
              <a:t> </a:t>
            </a:r>
            <a:r>
              <a:rPr lang="en-AU" sz="1600" dirty="0"/>
              <a:t>(2020): Between hope and happening: Problematizing the M and the P in models-based practice, Physical Education and Sport Pedagogy, and </a:t>
            </a:r>
          </a:p>
          <a:p>
            <a:pPr marL="228600" marR="0" lvl="0" indent="-228600" algn="l" defTabSz="914400" rtl="0" eaLnBrk="1" fontAlgn="auto" latinLnBrk="0" hangingPunct="1">
              <a:lnSpc>
                <a:spcPct val="120000"/>
              </a:lnSpc>
              <a:spcBef>
                <a:spcPts val="1000"/>
              </a:spcBef>
              <a:spcAft>
                <a:spcPts val="0"/>
              </a:spcAft>
              <a:buClr>
                <a:srgbClr val="5FA534"/>
              </a:buClr>
              <a:buSzPct val="100000"/>
              <a:buFont typeface="Arial" panose="020B0604020202020204" pitchFamily="34" charset="0"/>
              <a:buChar char="•"/>
              <a:tabLst/>
              <a:defRPr/>
            </a:pPr>
            <a:r>
              <a:rPr lang="en-AU" sz="1600" dirty="0">
                <a:solidFill>
                  <a:srgbClr val="FF0000"/>
                </a:solidFill>
              </a:rPr>
              <a:t>Casey</a:t>
            </a:r>
            <a:r>
              <a:rPr lang="en-AU" sz="1600" dirty="0"/>
              <a:t> (2014) Models-based practice: great white hope or white elephant?, Physical Education and Sport Pedagogy, 19:1, 18-34</a:t>
            </a:r>
            <a:endParaRPr lang="en-AU" sz="1700" dirty="0">
              <a:solidFill>
                <a:prstClr val="black"/>
              </a:solidFill>
              <a:latin typeface="Palatino Linotype" panose="02040502050505030304"/>
            </a:endParaRPr>
          </a:p>
          <a:p>
            <a:pPr marL="228600" marR="0" lvl="0" indent="-228600" algn="l" defTabSz="914400" rtl="0" eaLnBrk="1" fontAlgn="auto" latinLnBrk="0" hangingPunct="1">
              <a:lnSpc>
                <a:spcPct val="120000"/>
              </a:lnSpc>
              <a:spcBef>
                <a:spcPts val="1000"/>
              </a:spcBef>
              <a:spcAft>
                <a:spcPts val="0"/>
              </a:spcAft>
              <a:buClr>
                <a:srgbClr val="5FA534"/>
              </a:buClr>
              <a:buSzPct val="100000"/>
              <a:buFont typeface="Arial" panose="020B0604020202020204" pitchFamily="34" charset="0"/>
              <a:buChar char="•"/>
              <a:tabLst/>
              <a:defRPr/>
            </a:pPr>
            <a:r>
              <a:rPr lang="en-AU" sz="1600" b="0" i="0" dirty="0">
                <a:solidFill>
                  <a:srgbClr val="444444"/>
                </a:solidFill>
                <a:effectLst/>
                <a:latin typeface="Arial" panose="020B0604020202020204" pitchFamily="34" charset="0"/>
              </a:rPr>
              <a:t>SueSee, Brendan and Pill, Shane and Davies, Michael and Williams, John (2021) </a:t>
            </a:r>
            <a:r>
              <a:rPr lang="en-AU" sz="1600" b="0" i="1" dirty="0">
                <a:solidFill>
                  <a:srgbClr val="0645AD"/>
                </a:solidFill>
                <a:effectLst/>
                <a:latin typeface="Arial" panose="020B0604020202020204" pitchFamily="34" charset="0"/>
                <a:hlinkClick r:id="rId2"/>
              </a:rPr>
              <a:t>'Getting the Tip of the Pen on the Paper': How the Spectrum of Teaching Styles Narrows the Gap Between the Hope and the Happening.</a:t>
            </a:r>
            <a:r>
              <a:rPr lang="en-AU" sz="1600" b="0" i="0" dirty="0">
                <a:solidFill>
                  <a:srgbClr val="444444"/>
                </a:solidFill>
                <a:effectLst/>
                <a:latin typeface="Arial" panose="020B0604020202020204" pitchFamily="34" charset="0"/>
              </a:rPr>
              <a:t> Journal of Teaching in Physical Education. pp. 1-10</a:t>
            </a:r>
            <a:endParaRPr kumimoji="0" lang="en-AU" sz="1700" b="0" i="0" u="none" strike="noStrike" kern="1200" cap="none" spc="0" normalizeH="0" baseline="0" noProof="0" dirty="0">
              <a:ln>
                <a:noFill/>
              </a:ln>
              <a:solidFill>
                <a:prstClr val="black"/>
              </a:solidFill>
              <a:effectLst/>
              <a:uLnTx/>
              <a:uFillTx/>
              <a:latin typeface="Palatino Linotype" panose="02040502050505030304"/>
              <a:ea typeface="+mn-ea"/>
              <a:cs typeface="+mn-cs"/>
            </a:endParaRPr>
          </a:p>
          <a:p>
            <a:endParaRPr lang="en-AU" dirty="0"/>
          </a:p>
        </p:txBody>
      </p:sp>
    </p:spTree>
    <p:extLst>
      <p:ext uri="{BB962C8B-B14F-4D97-AF65-F5344CB8AC3E}">
        <p14:creationId xmlns:p14="http://schemas.microsoft.com/office/powerpoint/2010/main" val="2948979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68A54B-9065-40B2-8753-8E0288E82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422BF4-2513-486F-A187-735C254774F5}"/>
              </a:ext>
            </a:extLst>
          </p:cNvPr>
          <p:cNvSpPr>
            <a:spLocks noGrp="1"/>
          </p:cNvSpPr>
          <p:nvPr>
            <p:ph type="title"/>
          </p:nvPr>
        </p:nvSpPr>
        <p:spPr>
          <a:xfrm>
            <a:off x="1534781" y="233681"/>
            <a:ext cx="4093310" cy="680720"/>
          </a:xfrm>
        </p:spPr>
        <p:txBody>
          <a:bodyPr>
            <a:normAutofit/>
          </a:bodyPr>
          <a:lstStyle/>
          <a:p>
            <a:r>
              <a:rPr kumimoji="0" lang="en-AU" b="0" i="0" u="none" strike="noStrike" kern="1200" cap="none" spc="0" normalizeH="0" baseline="0" noProof="0" dirty="0">
                <a:ln>
                  <a:noFill/>
                </a:ln>
                <a:effectLst/>
                <a:uLnTx/>
                <a:uFillTx/>
                <a:latin typeface="Palatino Linotype" panose="02040502050505030304"/>
                <a:ea typeface="+mj-ea"/>
                <a:cs typeface="+mj-cs"/>
              </a:rPr>
              <a:t>Research</a:t>
            </a:r>
            <a:endParaRPr lang="en-AU" dirty="0"/>
          </a:p>
        </p:txBody>
      </p:sp>
      <p:cxnSp>
        <p:nvCxnSpPr>
          <p:cNvPr id="11" name="Straight Connector 10">
            <a:extLst>
              <a:ext uri="{FF2B5EF4-FFF2-40B4-BE49-F238E27FC236}">
                <a16:creationId xmlns:a16="http://schemas.microsoft.com/office/drawing/2014/main" id="{515F3B72-790F-4B1A-90DE-5EC31C829B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A2BED43D-FF5E-4233-9D4F-A509B5603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a:extLst>
              <a:ext uri="{FF2B5EF4-FFF2-40B4-BE49-F238E27FC236}">
                <a16:creationId xmlns:a16="http://schemas.microsoft.com/office/drawing/2014/main" id="{61B6789C-0148-4125-9CE9-B97526CAADF1}"/>
              </a:ext>
            </a:extLst>
          </p:cNvPr>
          <p:cNvSpPr>
            <a:spLocks noGrp="1"/>
          </p:cNvSpPr>
          <p:nvPr>
            <p:ph idx="1"/>
          </p:nvPr>
        </p:nvSpPr>
        <p:spPr>
          <a:xfrm>
            <a:off x="247658" y="1713374"/>
            <a:ext cx="7687298" cy="3945746"/>
          </a:xfrm>
        </p:spPr>
        <p:txBody>
          <a:bodyPr>
            <a:normAutofit/>
          </a:bodyPr>
          <a:lstStyle/>
          <a:p>
            <a:pPr marL="228600" marR="0" lvl="0" indent="-228600" defTabSz="914400" rtl="0" eaLnBrk="1" fontAlgn="auto" latinLnBrk="0" hangingPunct="1">
              <a:spcBef>
                <a:spcPts val="1000"/>
              </a:spcBef>
              <a:spcAft>
                <a:spcPts val="0"/>
              </a:spcAft>
              <a:buClr>
                <a:srgbClr val="5FA534"/>
              </a:buClr>
              <a:buSzPct val="100000"/>
              <a:buFont typeface="Arial" panose="020B0604020202020204" pitchFamily="34" charset="0"/>
              <a:buChar char="•"/>
              <a:tabLst/>
              <a:defRPr/>
            </a:pPr>
            <a:r>
              <a:rPr kumimoji="0" lang="en-AU" b="0" i="0" u="none" strike="noStrike" kern="1200" cap="none" spc="0" normalizeH="0" baseline="0" noProof="0" dirty="0">
                <a:ln>
                  <a:noFill/>
                </a:ln>
                <a:effectLst/>
                <a:uLnTx/>
                <a:uFillTx/>
                <a:latin typeface="Palatino Linotype" panose="02040502050505030304"/>
                <a:ea typeface="+mn-ea"/>
                <a:cs typeface="+mn-cs"/>
              </a:rPr>
              <a:t>Have applied the Spectrum to Sports Coaching building on the work of Hewitt (2015).</a:t>
            </a:r>
          </a:p>
          <a:p>
            <a:pPr algn="l"/>
            <a:r>
              <a:rPr lang="en-AU" b="0" i="0" dirty="0">
                <a:solidFill>
                  <a:srgbClr val="212529"/>
                </a:solidFill>
                <a:effectLst/>
                <a:latin typeface="Droid serif"/>
              </a:rPr>
              <a:t>The Spectrum of Sport Coaching Styles (2022)</a:t>
            </a:r>
          </a:p>
          <a:p>
            <a:pPr algn="l"/>
            <a:r>
              <a:rPr lang="en-AU" b="0" dirty="0">
                <a:solidFill>
                  <a:srgbClr val="212529"/>
                </a:solidFill>
                <a:effectLst/>
                <a:latin typeface="open sans" panose="020B0606030504020204" pitchFamily="34" charset="0"/>
              </a:rPr>
              <a:t>By</a:t>
            </a:r>
            <a:r>
              <a:rPr lang="en-AU" b="0" i="1" dirty="0">
                <a:solidFill>
                  <a:srgbClr val="212529"/>
                </a:solidFill>
                <a:effectLst/>
                <a:latin typeface="open sans" panose="020B0606030504020204" pitchFamily="34" charset="0"/>
              </a:rPr>
              <a:t> </a:t>
            </a:r>
            <a:r>
              <a:rPr lang="en-AU" b="0" u="none" strike="noStrike" dirty="0">
                <a:solidFill>
                  <a:srgbClr val="FF0000"/>
                </a:solidFill>
                <a:effectLst/>
                <a:latin typeface="open sans" panose="020B0606030504020204" pitchFamily="34" charset="0"/>
                <a:hlinkClick r:id="rId2" tooltip="Search for more titles by Shane Pill">
                  <a:extLst>
                    <a:ext uri="{A12FA001-AC4F-418D-AE19-62706E023703}">
                      <ahyp:hlinkClr xmlns:ahyp="http://schemas.microsoft.com/office/drawing/2018/hyperlinkcolor" val="tx"/>
                    </a:ext>
                  </a:extLst>
                </a:hlinkClick>
              </a:rPr>
              <a:t>Shane Pill</a:t>
            </a:r>
            <a:r>
              <a:rPr lang="en-AU" b="0" u="none" strike="noStrike" dirty="0">
                <a:solidFill>
                  <a:srgbClr val="FF0000"/>
                </a:solidFill>
                <a:effectLst/>
                <a:latin typeface="open sans" panose="020B0606030504020204" pitchFamily="34" charset="0"/>
              </a:rPr>
              <a:t>, </a:t>
            </a:r>
            <a:r>
              <a:rPr lang="en-AU" b="0" u="none" strike="noStrike" dirty="0">
                <a:solidFill>
                  <a:srgbClr val="FF0000"/>
                </a:solidFill>
                <a:effectLst/>
                <a:latin typeface="open sans" panose="020B0606030504020204" pitchFamily="34" charset="0"/>
                <a:hlinkClick r:id="rId3" tooltip="Search for more titles by Brendan SueSee">
                  <a:extLst>
                    <a:ext uri="{A12FA001-AC4F-418D-AE19-62706E023703}">
                      <ahyp:hlinkClr xmlns:ahyp="http://schemas.microsoft.com/office/drawing/2018/hyperlinkcolor" val="tx"/>
                    </a:ext>
                  </a:extLst>
                </a:hlinkClick>
              </a:rPr>
              <a:t>Brendan SueSee</a:t>
            </a:r>
            <a:r>
              <a:rPr lang="en-AU" b="0" u="none" strike="noStrike" dirty="0">
                <a:solidFill>
                  <a:srgbClr val="FF0000"/>
                </a:solidFill>
                <a:effectLst/>
                <a:latin typeface="open sans" panose="020B0606030504020204" pitchFamily="34" charset="0"/>
              </a:rPr>
              <a:t>, </a:t>
            </a:r>
            <a:r>
              <a:rPr lang="en-AU" b="0" u="none" strike="noStrike" dirty="0">
                <a:solidFill>
                  <a:srgbClr val="FF0000"/>
                </a:solidFill>
                <a:effectLst/>
                <a:latin typeface="open sans" panose="020B0606030504020204" pitchFamily="34" charset="0"/>
                <a:hlinkClick r:id="rId4" tooltip="Search for more titles by Joss Rankin">
                  <a:extLst>
                    <a:ext uri="{A12FA001-AC4F-418D-AE19-62706E023703}">
                      <ahyp:hlinkClr xmlns:ahyp="http://schemas.microsoft.com/office/drawing/2018/hyperlinkcolor" val="tx"/>
                    </a:ext>
                  </a:extLst>
                </a:hlinkClick>
              </a:rPr>
              <a:t>Joss Rankin</a:t>
            </a:r>
            <a:r>
              <a:rPr lang="en-AU" dirty="0">
                <a:solidFill>
                  <a:srgbClr val="FF0000"/>
                </a:solidFill>
                <a:latin typeface="open sans" panose="020B0606030504020204" pitchFamily="34" charset="0"/>
              </a:rPr>
              <a:t> &amp; </a:t>
            </a:r>
            <a:r>
              <a:rPr lang="en-AU" b="0" u="none" strike="noStrike" dirty="0">
                <a:solidFill>
                  <a:srgbClr val="FF0000"/>
                </a:solidFill>
                <a:effectLst/>
                <a:latin typeface="open sans" panose="020B0606030504020204" pitchFamily="34" charset="0"/>
                <a:hlinkClick r:id="rId5" tooltip="Search for more titles by Mitch Hewitt">
                  <a:extLst>
                    <a:ext uri="{A12FA001-AC4F-418D-AE19-62706E023703}">
                      <ahyp:hlinkClr xmlns:ahyp="http://schemas.microsoft.com/office/drawing/2018/hyperlinkcolor" val="tx"/>
                    </a:ext>
                  </a:extLst>
                </a:hlinkClick>
              </a:rPr>
              <a:t>Mitch Hewitt</a:t>
            </a:r>
            <a:endParaRPr lang="en-AU" dirty="0">
              <a:solidFill>
                <a:srgbClr val="FF0000"/>
              </a:solidFill>
            </a:endParaRPr>
          </a:p>
          <a:p>
            <a:r>
              <a:rPr lang="en-AU" dirty="0">
                <a:hlinkClick r:id="rId6"/>
              </a:rPr>
              <a:t>https://www.routledge.com/The-Spectrum-of-Sport-Coaching-Styles/Pill-SueSee-Rankin-Hewitt/p/book/9780367485184</a:t>
            </a:r>
            <a:endParaRPr lang="en-AU" dirty="0"/>
          </a:p>
          <a:p>
            <a:pPr marL="0" indent="0">
              <a:buNone/>
            </a:pPr>
            <a:endParaRPr lang="en-AU" dirty="0"/>
          </a:p>
        </p:txBody>
      </p:sp>
      <p:pic>
        <p:nvPicPr>
          <p:cNvPr id="4" name="Picture 3">
            <a:extLst>
              <a:ext uri="{FF2B5EF4-FFF2-40B4-BE49-F238E27FC236}">
                <a16:creationId xmlns:a16="http://schemas.microsoft.com/office/drawing/2014/main" id="{FA0E43AE-29DE-4B67-978D-C3DD34C2EDA8}"/>
              </a:ext>
            </a:extLst>
          </p:cNvPr>
          <p:cNvPicPr>
            <a:picLocks noChangeAspect="1"/>
          </p:cNvPicPr>
          <p:nvPr/>
        </p:nvPicPr>
        <p:blipFill>
          <a:blip r:embed="rId7"/>
          <a:stretch>
            <a:fillRect/>
          </a:stretch>
        </p:blipFill>
        <p:spPr>
          <a:xfrm>
            <a:off x="8180685" y="712848"/>
            <a:ext cx="3693653" cy="4660762"/>
          </a:xfrm>
          <a:prstGeom prst="rect">
            <a:avLst/>
          </a:prstGeom>
        </p:spPr>
      </p:pic>
      <p:pic>
        <p:nvPicPr>
          <p:cNvPr id="15" name="Picture 14">
            <a:extLst>
              <a:ext uri="{FF2B5EF4-FFF2-40B4-BE49-F238E27FC236}">
                <a16:creationId xmlns:a16="http://schemas.microsoft.com/office/drawing/2014/main" id="{051D0F8B-A6FE-4009-88A1-49ABE7CEF2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8"/>
          <a:srcRect t="2769" b="-2769"/>
          <a:stretch/>
        </p:blipFill>
        <p:spPr>
          <a:xfrm>
            <a:off x="0" y="6135624"/>
            <a:ext cx="12192000" cy="742950"/>
          </a:xfrm>
          <a:prstGeom prst="rect">
            <a:avLst/>
          </a:prstGeom>
        </p:spPr>
      </p:pic>
      <p:cxnSp>
        <p:nvCxnSpPr>
          <p:cNvPr id="17" name="Straight Connector 16">
            <a:extLst>
              <a:ext uri="{FF2B5EF4-FFF2-40B4-BE49-F238E27FC236}">
                <a16:creationId xmlns:a16="http://schemas.microsoft.com/office/drawing/2014/main" id="{4C5057B3-E936-43A2-9EEE-514EF0434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556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B334C-201F-42AE-8339-6561F2C6E556}"/>
              </a:ext>
            </a:extLst>
          </p:cNvPr>
          <p:cNvSpPr>
            <a:spLocks noGrp="1"/>
          </p:cNvSpPr>
          <p:nvPr>
            <p:ph type="title"/>
          </p:nvPr>
        </p:nvSpPr>
        <p:spPr>
          <a:xfrm>
            <a:off x="1534696" y="247651"/>
            <a:ext cx="9520158" cy="819149"/>
          </a:xfrm>
        </p:spPr>
        <p:txBody>
          <a:bodyPr/>
          <a:lstStyle/>
          <a:p>
            <a:pPr algn="ctr"/>
            <a:r>
              <a:rPr lang="en-AU" dirty="0"/>
              <a:t>References</a:t>
            </a:r>
          </a:p>
        </p:txBody>
      </p:sp>
      <p:sp>
        <p:nvSpPr>
          <p:cNvPr id="3" name="Content Placeholder 2">
            <a:extLst>
              <a:ext uri="{FF2B5EF4-FFF2-40B4-BE49-F238E27FC236}">
                <a16:creationId xmlns:a16="http://schemas.microsoft.com/office/drawing/2014/main" id="{15BBF089-CFE8-409D-9382-65A3DC4A774C}"/>
              </a:ext>
            </a:extLst>
          </p:cNvPr>
          <p:cNvSpPr>
            <a:spLocks noGrp="1"/>
          </p:cNvSpPr>
          <p:nvPr>
            <p:ph idx="1"/>
          </p:nvPr>
        </p:nvSpPr>
        <p:spPr>
          <a:xfrm>
            <a:off x="1137146" y="1066800"/>
            <a:ext cx="10654804" cy="5200650"/>
          </a:xfrm>
        </p:spPr>
        <p:txBody>
          <a:bodyPr>
            <a:normAutofit lnSpcReduction="10000"/>
          </a:bodyPr>
          <a:lstStyle/>
          <a:p>
            <a:r>
              <a:rPr lang="en-AU" b="0" i="0" dirty="0">
                <a:solidFill>
                  <a:srgbClr val="000000"/>
                </a:solidFill>
                <a:effectLst/>
                <a:latin typeface="Arial" panose="020B0604020202020204" pitchFamily="34" charset="0"/>
                <a:cs typeface="Arial" panose="020B0604020202020204" pitchFamily="34" charset="0"/>
              </a:rPr>
              <a:t>Pill, S., SueSee, B., Rankin, J., &amp; Hewitt, M. (2021). </a:t>
            </a:r>
            <a:r>
              <a:rPr lang="en-AU" b="0" i="1" dirty="0">
                <a:solidFill>
                  <a:srgbClr val="000000"/>
                </a:solidFill>
                <a:effectLst/>
                <a:latin typeface="Arial" panose="020B0604020202020204" pitchFamily="34" charset="0"/>
                <a:cs typeface="Arial" panose="020B0604020202020204" pitchFamily="34" charset="0"/>
              </a:rPr>
              <a:t>The Spectrum of Sport Coaching Styles</a:t>
            </a:r>
            <a:r>
              <a:rPr lang="en-AU" b="0" i="0" dirty="0">
                <a:solidFill>
                  <a:srgbClr val="000000"/>
                </a:solidFill>
                <a:effectLst/>
                <a:latin typeface="Arial" panose="020B0604020202020204" pitchFamily="34" charset="0"/>
                <a:cs typeface="Arial" panose="020B0604020202020204" pitchFamily="34" charset="0"/>
              </a:rPr>
              <a:t> (1st ed.). Taylor and Francis. Retrieved from https://www.perlego.com/book/2998245/the-spectrum-of-sport-coaching-styles-pdf</a:t>
            </a:r>
            <a:endParaRPr lang="en-AU" b="0" i="0" dirty="0">
              <a:solidFill>
                <a:srgbClr val="444444"/>
              </a:solidFill>
              <a:effectLst/>
              <a:latin typeface="Arial" panose="020B0604020202020204" pitchFamily="34" charset="0"/>
              <a:cs typeface="Arial" panose="020B0604020202020204" pitchFamily="34" charset="0"/>
            </a:endParaRPr>
          </a:p>
          <a:p>
            <a:r>
              <a:rPr lang="en-AU" b="0" i="0" dirty="0">
                <a:solidFill>
                  <a:srgbClr val="444444"/>
                </a:solidFill>
                <a:effectLst/>
                <a:latin typeface="Arial" panose="020B0604020202020204" pitchFamily="34" charset="0"/>
              </a:rPr>
              <a:t>SueSee, Brendan (2020) </a:t>
            </a:r>
            <a:r>
              <a:rPr lang="en-AU" b="0" i="1" dirty="0">
                <a:solidFill>
                  <a:srgbClr val="0645AD"/>
                </a:solidFill>
                <a:effectLst/>
                <a:latin typeface="Arial" panose="020B0604020202020204" pitchFamily="34" charset="0"/>
                <a:hlinkClick r:id="rId2"/>
              </a:rPr>
              <a:t>Using The Spectrum to interrogate the Teaching Styles of physical education teachers.</a:t>
            </a:r>
            <a:r>
              <a:rPr lang="en-AU" b="0" i="0" dirty="0">
                <a:solidFill>
                  <a:srgbClr val="444444"/>
                </a:solidFill>
                <a:effectLst/>
                <a:latin typeface="Arial" panose="020B0604020202020204" pitchFamily="34" charset="0"/>
              </a:rPr>
              <a:t> In: The Spectrum of Teaching Styles in Physical Education. Taylor &amp; Francis (Routledge), Abingdon, United Kingdom, pp. 37-47. ISBN 978-0-367-35718-4</a:t>
            </a:r>
          </a:p>
          <a:p>
            <a:r>
              <a:rPr lang="en-AU" b="0" i="0" dirty="0">
                <a:solidFill>
                  <a:srgbClr val="444444"/>
                </a:solidFill>
                <a:effectLst/>
                <a:latin typeface="Arial" panose="020B0604020202020204" pitchFamily="34" charset="0"/>
              </a:rPr>
              <a:t>SueSee, Brendan and Hewitt, Mitch and Pill, Shane (2020) </a:t>
            </a:r>
            <a:r>
              <a:rPr lang="en-AU" b="0" i="1" dirty="0">
                <a:solidFill>
                  <a:srgbClr val="0645AD"/>
                </a:solidFill>
                <a:effectLst/>
                <a:latin typeface="Arial" panose="020B0604020202020204" pitchFamily="34" charset="0"/>
                <a:hlinkClick r:id="rId3"/>
              </a:rPr>
              <a:t>The spectrum of teaching styles in physical education.</a:t>
            </a:r>
            <a:r>
              <a:rPr lang="en-AU" b="0" i="0" dirty="0">
                <a:solidFill>
                  <a:srgbClr val="444444"/>
                </a:solidFill>
                <a:effectLst/>
                <a:latin typeface="Arial" panose="020B0604020202020204" pitchFamily="34" charset="0"/>
              </a:rPr>
              <a:t> Taylor &amp; Francis (Routledge), London, United Kingdom.</a:t>
            </a:r>
          </a:p>
          <a:p>
            <a:r>
              <a:rPr lang="en-AU" b="0" i="0" dirty="0">
                <a:solidFill>
                  <a:srgbClr val="444444"/>
                </a:solidFill>
                <a:effectLst/>
                <a:latin typeface="Arial" panose="020B0604020202020204" pitchFamily="34" charset="0"/>
              </a:rPr>
              <a:t>SueSee, Brendan and Pill, Shane and Davies, Michael and Williams, John (2021) </a:t>
            </a:r>
            <a:r>
              <a:rPr lang="en-AU" b="0" i="1" dirty="0">
                <a:solidFill>
                  <a:srgbClr val="0645AD"/>
                </a:solidFill>
                <a:effectLst/>
                <a:latin typeface="Arial" panose="020B0604020202020204" pitchFamily="34" charset="0"/>
                <a:hlinkClick r:id="rId4"/>
              </a:rPr>
              <a:t>'Getting the Tip of the Pen on the Paper': How the Spectrum of Teaching Styles Narrows the Gap Between the Hope and the Happening.</a:t>
            </a:r>
            <a:r>
              <a:rPr lang="en-AU" b="0" i="0" dirty="0">
                <a:solidFill>
                  <a:srgbClr val="444444"/>
                </a:solidFill>
                <a:effectLst/>
                <a:latin typeface="Arial" panose="020B0604020202020204" pitchFamily="34" charset="0"/>
              </a:rPr>
              <a:t> Journal of Teaching in Physical Education. pp. 1-10. </a:t>
            </a:r>
            <a:endParaRPr lang="en-AU" dirty="0">
              <a:solidFill>
                <a:srgbClr val="444444"/>
              </a:solidFill>
              <a:latin typeface="Arial" panose="020B0604020202020204" pitchFamily="34" charset="0"/>
            </a:endParaRPr>
          </a:p>
          <a:p>
            <a:endParaRPr lang="en-AU" dirty="0"/>
          </a:p>
        </p:txBody>
      </p:sp>
    </p:spTree>
    <p:extLst>
      <p:ext uri="{BB962C8B-B14F-4D97-AF65-F5344CB8AC3E}">
        <p14:creationId xmlns:p14="http://schemas.microsoft.com/office/powerpoint/2010/main" val="2598670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8F244-F4D4-48DD-82F0-F65417BA7EED}"/>
              </a:ext>
            </a:extLst>
          </p:cNvPr>
          <p:cNvSpPr>
            <a:spLocks noGrp="1"/>
          </p:cNvSpPr>
          <p:nvPr>
            <p:ph type="ctrTitle"/>
          </p:nvPr>
        </p:nvSpPr>
        <p:spPr>
          <a:xfrm>
            <a:off x="2381250" y="66675"/>
            <a:ext cx="9124950" cy="3028950"/>
          </a:xfrm>
        </p:spPr>
        <p:txBody>
          <a:bodyPr>
            <a:normAutofit fontScale="90000"/>
          </a:bodyPr>
          <a:lstStyle/>
          <a:p>
            <a:br>
              <a:rPr lang="en-AU" sz="4000" dirty="0">
                <a:effectLst/>
                <a:latin typeface="Calibri" panose="020F0502020204030204" pitchFamily="34" charset="0"/>
                <a:ea typeface="Times New Roman" panose="02020603050405020304" pitchFamily="18" charset="0"/>
              </a:rPr>
            </a:br>
            <a:br>
              <a:rPr lang="en-AU" sz="4000" dirty="0">
                <a:effectLst/>
                <a:latin typeface="Calibri" panose="020F0502020204030204" pitchFamily="34" charset="0"/>
                <a:ea typeface="Times New Roman" panose="02020603050405020304" pitchFamily="18" charset="0"/>
              </a:rPr>
            </a:br>
            <a:br>
              <a:rPr lang="en-AU" sz="4000" dirty="0">
                <a:effectLst/>
                <a:latin typeface="Calibri" panose="020F0502020204030204" pitchFamily="34" charset="0"/>
                <a:ea typeface="Times New Roman" panose="02020603050405020304" pitchFamily="18" charset="0"/>
              </a:rPr>
            </a:br>
            <a:r>
              <a:rPr lang="en-AU" sz="4000" dirty="0">
                <a:effectLst/>
                <a:latin typeface="Calibri" panose="020F0502020204030204" pitchFamily="34" charset="0"/>
                <a:ea typeface="Times New Roman" panose="02020603050405020304" pitchFamily="18" charset="0"/>
              </a:rPr>
              <a:t>Using The Spectrum to assist teachers meet syllabus/learning objectives – WHY?</a:t>
            </a:r>
            <a:br>
              <a:rPr lang="en-AU" sz="6600" dirty="0">
                <a:effectLst/>
                <a:latin typeface="Calibri" panose="020F0502020204030204" pitchFamily="34" charset="0"/>
                <a:ea typeface="Calibri" panose="020F0502020204030204" pitchFamily="34" charset="0"/>
              </a:rPr>
            </a:br>
            <a:r>
              <a:rPr lang="en-AU" sz="6600" dirty="0">
                <a:effectLst/>
                <a:latin typeface="Calibri" panose="020F0502020204030204" pitchFamily="34" charset="0"/>
                <a:ea typeface="Times New Roman" panose="02020603050405020304" pitchFamily="18" charset="0"/>
              </a:rPr>
              <a:t> </a:t>
            </a:r>
            <a:br>
              <a:rPr lang="en-AU" sz="6600" dirty="0">
                <a:effectLst/>
                <a:latin typeface="Calibri" panose="020F0502020204030204" pitchFamily="34" charset="0"/>
                <a:ea typeface="Calibri" panose="020F0502020204030204" pitchFamily="34" charset="0"/>
              </a:rPr>
            </a:br>
            <a:endParaRPr lang="en-AU" dirty="0"/>
          </a:p>
        </p:txBody>
      </p:sp>
      <p:sp>
        <p:nvSpPr>
          <p:cNvPr id="3" name="Subtitle 2">
            <a:extLst>
              <a:ext uri="{FF2B5EF4-FFF2-40B4-BE49-F238E27FC236}">
                <a16:creationId xmlns:a16="http://schemas.microsoft.com/office/drawing/2014/main" id="{E32D4D19-9845-4321-8978-5D0CF6276F79}"/>
              </a:ext>
            </a:extLst>
          </p:cNvPr>
          <p:cNvSpPr>
            <a:spLocks noGrp="1"/>
          </p:cNvSpPr>
          <p:nvPr>
            <p:ph type="subTitle" idx="1"/>
          </p:nvPr>
        </p:nvSpPr>
        <p:spPr>
          <a:xfrm>
            <a:off x="619125" y="3200400"/>
            <a:ext cx="10887075" cy="2428875"/>
          </a:xfrm>
        </p:spPr>
        <p:txBody>
          <a:bodyPr>
            <a:normAutofit fontScale="40000" lnSpcReduction="20000"/>
          </a:bodyPr>
          <a:lstStyle/>
          <a:p>
            <a:r>
              <a:rPr kumimoji="0" lang="en-AU" sz="6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j-cs"/>
              </a:rPr>
              <a:t>Numerous syllabus documents has </a:t>
            </a:r>
            <a:r>
              <a:rPr kumimoji="0" lang="en-AU" sz="62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mj-cs"/>
              </a:rPr>
              <a:t>multi-dimensional objectives</a:t>
            </a:r>
            <a:r>
              <a:rPr kumimoji="0" lang="en-AU" sz="6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j-cs"/>
              </a:rPr>
              <a:t>. Without Spectrum knowledge it would be difficult to implement them. The Spectrum provides a way to assist teachers in creating learning episodes to deliberately teach and provide opportunities for students to meet these objectives.</a:t>
            </a:r>
            <a:br>
              <a:rPr kumimoji="0" lang="en-AU" sz="5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br>
            <a:endParaRPr lang="en-AU" dirty="0"/>
          </a:p>
        </p:txBody>
      </p:sp>
    </p:spTree>
    <p:extLst>
      <p:ext uri="{BB962C8B-B14F-4D97-AF65-F5344CB8AC3E}">
        <p14:creationId xmlns:p14="http://schemas.microsoft.com/office/powerpoint/2010/main" val="739487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7719D-28B7-4059-A36C-E503ADB033B6}"/>
              </a:ext>
            </a:extLst>
          </p:cNvPr>
          <p:cNvSpPr>
            <a:spLocks noGrp="1"/>
          </p:cNvSpPr>
          <p:nvPr>
            <p:ph type="title"/>
          </p:nvPr>
        </p:nvSpPr>
        <p:spPr/>
        <p:txBody>
          <a:bodyPr/>
          <a:lstStyle/>
          <a:p>
            <a:r>
              <a:rPr lang="en-AU" dirty="0"/>
              <a:t>Syllabus Aims, goals and learning outcomes – </a:t>
            </a:r>
            <a:r>
              <a:rPr lang="en-AU" dirty="0">
                <a:solidFill>
                  <a:srgbClr val="FF0000"/>
                </a:solidFill>
              </a:rPr>
              <a:t>Why The Spectrum</a:t>
            </a:r>
          </a:p>
        </p:txBody>
      </p:sp>
      <p:sp>
        <p:nvSpPr>
          <p:cNvPr id="5" name="Content Placeholder 4">
            <a:extLst>
              <a:ext uri="{FF2B5EF4-FFF2-40B4-BE49-F238E27FC236}">
                <a16:creationId xmlns:a16="http://schemas.microsoft.com/office/drawing/2014/main" id="{D7796987-C671-4463-901F-68FC1DE40478}"/>
              </a:ext>
            </a:extLst>
          </p:cNvPr>
          <p:cNvSpPr>
            <a:spLocks noGrp="1"/>
          </p:cNvSpPr>
          <p:nvPr>
            <p:ph idx="1"/>
          </p:nvPr>
        </p:nvSpPr>
        <p:spPr>
          <a:xfrm>
            <a:off x="752475" y="2015732"/>
            <a:ext cx="10302379" cy="3450613"/>
          </a:xfrm>
        </p:spPr>
        <p:txBody>
          <a:bodyPr/>
          <a:lstStyle/>
          <a:p>
            <a:r>
              <a:rPr lang="en-AU" dirty="0"/>
              <a:t>“The Spectrum’s ability to provide a </a:t>
            </a:r>
            <a:r>
              <a:rPr lang="en-AU" dirty="0">
                <a:solidFill>
                  <a:srgbClr val="FF0000"/>
                </a:solidFill>
              </a:rPr>
              <a:t>common language </a:t>
            </a:r>
            <a:r>
              <a:rPr lang="en-AU" dirty="0"/>
              <a:t>allows consensus to be reached between teachers, educators, curriculum and syllabus writers, professional development providers and pre-service teacher educators about what teachers’ behaviour would look like using specific styles. This would hopefully lead to an </a:t>
            </a:r>
            <a:r>
              <a:rPr lang="en-AU" dirty="0">
                <a:solidFill>
                  <a:srgbClr val="FF0000"/>
                </a:solidFill>
              </a:rPr>
              <a:t>alignment between syllabus aims and goals, and the teaching style/s required to create learning episodes to enable students to meet these goals</a:t>
            </a:r>
            <a:r>
              <a:rPr lang="en-AU" dirty="0"/>
              <a:t>” (SueSee, 2020, p. 37). </a:t>
            </a:r>
          </a:p>
        </p:txBody>
      </p:sp>
    </p:spTree>
    <p:extLst>
      <p:ext uri="{BB962C8B-B14F-4D97-AF65-F5344CB8AC3E}">
        <p14:creationId xmlns:p14="http://schemas.microsoft.com/office/powerpoint/2010/main" val="176646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FA71F-225F-4CDD-8832-A83A7FA5B544}"/>
              </a:ext>
            </a:extLst>
          </p:cNvPr>
          <p:cNvSpPr>
            <a:spLocks noGrp="1"/>
          </p:cNvSpPr>
          <p:nvPr>
            <p:ph type="title"/>
          </p:nvPr>
        </p:nvSpPr>
        <p:spPr/>
        <p:txBody>
          <a:bodyPr/>
          <a:lstStyle/>
          <a:p>
            <a:r>
              <a:rPr kumimoji="0" lang="en-AU" sz="3200" b="0" i="0" u="none" strike="noStrike" kern="1200" cap="none" spc="0" normalizeH="0" baseline="0" noProof="0" dirty="0">
                <a:ln>
                  <a:noFill/>
                </a:ln>
                <a:solidFill>
                  <a:prstClr val="black"/>
                </a:solidFill>
                <a:effectLst/>
                <a:uLnTx/>
                <a:uFillTx/>
                <a:latin typeface="Palatino Linotype" panose="02040502050505030304"/>
                <a:ea typeface="+mj-ea"/>
                <a:cs typeface="+mj-cs"/>
              </a:rPr>
              <a:t>Syllabus Aims, goals and learning outcomes –</a:t>
            </a:r>
            <a:r>
              <a:rPr kumimoji="0" lang="en-AU" sz="3200" b="0" i="0" u="none" strike="noStrike" kern="1200" cap="none" spc="0" normalizeH="0" baseline="0" noProof="0" dirty="0">
                <a:ln>
                  <a:noFill/>
                </a:ln>
                <a:solidFill>
                  <a:srgbClr val="FF0000"/>
                </a:solidFill>
                <a:effectLst/>
                <a:uLnTx/>
                <a:uFillTx/>
                <a:latin typeface="Palatino Linotype" panose="02040502050505030304"/>
                <a:ea typeface="+mj-ea"/>
                <a:cs typeface="+mj-cs"/>
              </a:rPr>
              <a:t>Why The Spectrum</a:t>
            </a:r>
            <a:endParaRPr lang="en-AU" dirty="0">
              <a:solidFill>
                <a:srgbClr val="FF0000"/>
              </a:solidFill>
            </a:endParaRPr>
          </a:p>
        </p:txBody>
      </p:sp>
      <p:sp>
        <p:nvSpPr>
          <p:cNvPr id="3" name="Content Placeholder 2">
            <a:extLst>
              <a:ext uri="{FF2B5EF4-FFF2-40B4-BE49-F238E27FC236}">
                <a16:creationId xmlns:a16="http://schemas.microsoft.com/office/drawing/2014/main" id="{FA1F66A4-EB97-443C-A987-122070F50FCB}"/>
              </a:ext>
            </a:extLst>
          </p:cNvPr>
          <p:cNvSpPr>
            <a:spLocks noGrp="1"/>
          </p:cNvSpPr>
          <p:nvPr>
            <p:ph idx="1"/>
          </p:nvPr>
        </p:nvSpPr>
        <p:spPr/>
        <p:txBody>
          <a:bodyPr/>
          <a:lstStyle/>
          <a:p>
            <a:r>
              <a:rPr lang="en-AU" sz="2400" dirty="0"/>
              <a:t>If Mosston &amp; Ashworth’s (2008) Spectrum of Teaching Styles and Metzler’s (2011) Instructional Models are considered, there are </a:t>
            </a:r>
            <a:r>
              <a:rPr lang="en-AU" sz="2400" dirty="0">
                <a:solidFill>
                  <a:srgbClr val="0070C0"/>
                </a:solidFill>
              </a:rPr>
              <a:t>over 18 teaching styles </a:t>
            </a:r>
            <a:r>
              <a:rPr lang="en-AU" sz="2400" dirty="0"/>
              <a:t>or instructional models (Pill, </a:t>
            </a:r>
            <a:r>
              <a:rPr lang="en-AU" sz="2400" dirty="0" err="1"/>
              <a:t>Swabey</a:t>
            </a:r>
            <a:r>
              <a:rPr lang="en-AU" sz="2400" dirty="0"/>
              <a:t> &amp; Penney, 2017).</a:t>
            </a:r>
          </a:p>
          <a:p>
            <a:r>
              <a:rPr lang="en-AU" sz="2400" dirty="0"/>
              <a:t>The Spectrum allows the development of </a:t>
            </a:r>
            <a:r>
              <a:rPr lang="en-AU" sz="2400" dirty="0">
                <a:solidFill>
                  <a:srgbClr val="FF0000"/>
                </a:solidFill>
              </a:rPr>
              <a:t>pedagogical literacy </a:t>
            </a:r>
            <a:r>
              <a:rPr lang="en-AU" sz="2400" dirty="0"/>
              <a:t>for teachers. </a:t>
            </a:r>
          </a:p>
          <a:p>
            <a:endParaRPr lang="en-AU" dirty="0"/>
          </a:p>
        </p:txBody>
      </p:sp>
    </p:spTree>
    <p:extLst>
      <p:ext uri="{BB962C8B-B14F-4D97-AF65-F5344CB8AC3E}">
        <p14:creationId xmlns:p14="http://schemas.microsoft.com/office/powerpoint/2010/main" val="4021877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0DAED-A211-4656-88FD-15ED69A2F540}"/>
              </a:ext>
            </a:extLst>
          </p:cNvPr>
          <p:cNvSpPr>
            <a:spLocks noGrp="1"/>
          </p:cNvSpPr>
          <p:nvPr>
            <p:ph type="title"/>
          </p:nvPr>
        </p:nvSpPr>
        <p:spPr/>
        <p:txBody>
          <a:bodyPr/>
          <a:lstStyle/>
          <a:p>
            <a:r>
              <a:rPr kumimoji="0" lang="en-AU" sz="3200" b="0" i="0" u="none" strike="noStrike" kern="1200" cap="none" spc="0" normalizeH="0" baseline="0" noProof="0" dirty="0">
                <a:ln>
                  <a:noFill/>
                </a:ln>
                <a:solidFill>
                  <a:prstClr val="black"/>
                </a:solidFill>
                <a:effectLst/>
                <a:uLnTx/>
                <a:uFillTx/>
                <a:latin typeface="Palatino Linotype" panose="02040502050505030304"/>
                <a:ea typeface="+mj-ea"/>
                <a:cs typeface="+mj-cs"/>
              </a:rPr>
              <a:t>Syllabus Aims, goals and learning outcomes – </a:t>
            </a:r>
            <a:r>
              <a:rPr kumimoji="0" lang="en-AU" sz="3200" b="0" i="0" u="none" strike="noStrike" kern="1200" cap="none" spc="0" normalizeH="0" baseline="0" noProof="0" dirty="0">
                <a:ln>
                  <a:noFill/>
                </a:ln>
                <a:solidFill>
                  <a:srgbClr val="FF0000"/>
                </a:solidFill>
                <a:effectLst/>
                <a:uLnTx/>
                <a:uFillTx/>
                <a:latin typeface="Palatino Linotype" panose="02040502050505030304"/>
                <a:ea typeface="+mj-ea"/>
                <a:cs typeface="+mj-cs"/>
              </a:rPr>
              <a:t>Why The Spectrum</a:t>
            </a:r>
            <a:endParaRPr lang="en-AU" dirty="0">
              <a:solidFill>
                <a:srgbClr val="FF0000"/>
              </a:solidFill>
            </a:endParaRPr>
          </a:p>
        </p:txBody>
      </p:sp>
      <p:sp>
        <p:nvSpPr>
          <p:cNvPr id="3" name="Content Placeholder 2">
            <a:extLst>
              <a:ext uri="{FF2B5EF4-FFF2-40B4-BE49-F238E27FC236}">
                <a16:creationId xmlns:a16="http://schemas.microsoft.com/office/drawing/2014/main" id="{887E2788-30C6-47B2-A2F7-7C33BCDE8C6A}"/>
              </a:ext>
            </a:extLst>
          </p:cNvPr>
          <p:cNvSpPr>
            <a:spLocks noGrp="1"/>
          </p:cNvSpPr>
          <p:nvPr>
            <p:ph idx="1"/>
          </p:nvPr>
        </p:nvSpPr>
        <p:spPr>
          <a:xfrm>
            <a:off x="828675" y="2015732"/>
            <a:ext cx="10906125" cy="3765943"/>
          </a:xfrm>
        </p:spPr>
        <p:txBody>
          <a:bodyPr>
            <a:normAutofit/>
          </a:bodyPr>
          <a:lstStyle/>
          <a:p>
            <a:r>
              <a:rPr lang="en-AU" dirty="0"/>
              <a:t>SueSee and Barker (2019) suggest internationally, that in the last 15 years, numerous physical education (PE) syllabus documents use terms such as </a:t>
            </a:r>
            <a:r>
              <a:rPr lang="en-AU" dirty="0">
                <a:solidFill>
                  <a:srgbClr val="FF0000"/>
                </a:solidFill>
              </a:rPr>
              <a:t>‘critical thinkers</a:t>
            </a:r>
            <a:r>
              <a:rPr lang="en-AU" dirty="0"/>
              <a:t>’, ‘</a:t>
            </a:r>
            <a:r>
              <a:rPr lang="en-AU" dirty="0">
                <a:solidFill>
                  <a:srgbClr val="0070C0"/>
                </a:solidFill>
              </a:rPr>
              <a:t>creative thinking</a:t>
            </a:r>
            <a:r>
              <a:rPr lang="en-AU" dirty="0"/>
              <a:t>’, </a:t>
            </a:r>
            <a:r>
              <a:rPr lang="en-AU" dirty="0">
                <a:solidFill>
                  <a:srgbClr val="7030A0"/>
                </a:solidFill>
              </a:rPr>
              <a:t>‘self-directed</a:t>
            </a:r>
            <a:r>
              <a:rPr lang="en-AU" dirty="0"/>
              <a:t>’, ‘</a:t>
            </a:r>
            <a:r>
              <a:rPr lang="en-AU" dirty="0">
                <a:solidFill>
                  <a:srgbClr val="FF0000"/>
                </a:solidFill>
              </a:rPr>
              <a:t>problem solvers</a:t>
            </a:r>
            <a:r>
              <a:rPr lang="en-AU" dirty="0"/>
              <a:t>’, ‘</a:t>
            </a:r>
            <a:r>
              <a:rPr lang="en-AU" dirty="0">
                <a:solidFill>
                  <a:srgbClr val="0070C0"/>
                </a:solidFill>
              </a:rPr>
              <a:t>independent learners</a:t>
            </a:r>
            <a:r>
              <a:rPr lang="en-AU" dirty="0"/>
              <a:t>’, ‘</a:t>
            </a:r>
            <a:r>
              <a:rPr lang="en-AU" dirty="0">
                <a:solidFill>
                  <a:srgbClr val="7030A0"/>
                </a:solidFill>
              </a:rPr>
              <a:t>self-monitor</a:t>
            </a:r>
            <a:r>
              <a:rPr lang="en-AU" dirty="0"/>
              <a:t>’ and ‘</a:t>
            </a:r>
            <a:r>
              <a:rPr lang="en-AU" dirty="0">
                <a:solidFill>
                  <a:srgbClr val="FF0000"/>
                </a:solidFill>
              </a:rPr>
              <a:t>self-directed learners</a:t>
            </a:r>
            <a:r>
              <a:rPr lang="en-AU" dirty="0"/>
              <a:t>’ (ACARA, 2016; Scottish National 3 Physical Education, 2012; SHAPE America – Society of Health and Physical Educators, 2014; </a:t>
            </a:r>
            <a:r>
              <a:rPr lang="en-AU" dirty="0" err="1"/>
              <a:t>Skolverket</a:t>
            </a:r>
            <a:r>
              <a:rPr lang="en-AU" dirty="0"/>
              <a:t>, 2011). </a:t>
            </a:r>
          </a:p>
          <a:p>
            <a:r>
              <a:rPr lang="en-AU" dirty="0"/>
              <a:t>Scholars have highlighted </a:t>
            </a:r>
            <a:r>
              <a:rPr lang="en-AU" dirty="0">
                <a:solidFill>
                  <a:srgbClr val="FF0000"/>
                </a:solidFill>
              </a:rPr>
              <a:t>the multidimensional goals</a:t>
            </a:r>
            <a:r>
              <a:rPr lang="en-AU" dirty="0"/>
              <a:t> of curriculum documents and suggested that diverse goals cannot be achieved alone through only </a:t>
            </a:r>
            <a:r>
              <a:rPr lang="en-AU" dirty="0">
                <a:solidFill>
                  <a:srgbClr val="0070C0"/>
                </a:solidFill>
              </a:rPr>
              <a:t>one cluster style </a:t>
            </a:r>
            <a:r>
              <a:rPr lang="en-AU" dirty="0"/>
              <a:t>(Digelidis, Theodorakis, </a:t>
            </a:r>
            <a:r>
              <a:rPr lang="en-AU" dirty="0" err="1"/>
              <a:t>Zetou</a:t>
            </a:r>
            <a:r>
              <a:rPr lang="en-AU" dirty="0"/>
              <a:t>, &amp; Dimas, 2006; Kulinna &amp; Cothran, 2003; Syrmpas et al., 2017)</a:t>
            </a:r>
          </a:p>
        </p:txBody>
      </p:sp>
    </p:spTree>
    <p:extLst>
      <p:ext uri="{BB962C8B-B14F-4D97-AF65-F5344CB8AC3E}">
        <p14:creationId xmlns:p14="http://schemas.microsoft.com/office/powerpoint/2010/main" val="252943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90660-605E-4A80-8EF9-88C08E6FF419}"/>
              </a:ext>
            </a:extLst>
          </p:cNvPr>
          <p:cNvSpPr>
            <a:spLocks noGrp="1"/>
          </p:cNvSpPr>
          <p:nvPr>
            <p:ph type="title"/>
          </p:nvPr>
        </p:nvSpPr>
        <p:spPr/>
        <p:txBody>
          <a:bodyPr/>
          <a:lstStyle/>
          <a:p>
            <a:r>
              <a:rPr kumimoji="0" lang="en-AU" sz="3200" b="0" i="0" u="none" strike="noStrike" kern="1200" cap="none" spc="0" normalizeH="0" baseline="0" noProof="0" dirty="0">
                <a:ln>
                  <a:noFill/>
                </a:ln>
                <a:solidFill>
                  <a:prstClr val="black"/>
                </a:solidFill>
                <a:effectLst/>
                <a:uLnTx/>
                <a:uFillTx/>
                <a:latin typeface="Palatino Linotype" panose="02040502050505030304"/>
                <a:ea typeface="+mj-ea"/>
                <a:cs typeface="+mj-cs"/>
              </a:rPr>
              <a:t>Syllabus Aims, goals and learning outcomes – </a:t>
            </a:r>
            <a:r>
              <a:rPr kumimoji="0" lang="en-AU" sz="3200" b="0" i="0" u="none" strike="noStrike" kern="1200" cap="none" spc="0" normalizeH="0" baseline="0" noProof="0" dirty="0">
                <a:ln>
                  <a:noFill/>
                </a:ln>
                <a:solidFill>
                  <a:srgbClr val="FF0000"/>
                </a:solidFill>
                <a:effectLst/>
                <a:uLnTx/>
                <a:uFillTx/>
                <a:latin typeface="Palatino Linotype" panose="02040502050505030304"/>
                <a:ea typeface="+mj-ea"/>
                <a:cs typeface="+mj-cs"/>
              </a:rPr>
              <a:t>Why The Spectrum?</a:t>
            </a:r>
            <a:endParaRPr lang="en-AU" dirty="0">
              <a:solidFill>
                <a:srgbClr val="FF0000"/>
              </a:solidFill>
            </a:endParaRPr>
          </a:p>
        </p:txBody>
      </p:sp>
      <p:sp>
        <p:nvSpPr>
          <p:cNvPr id="3" name="Content Placeholder 2">
            <a:extLst>
              <a:ext uri="{FF2B5EF4-FFF2-40B4-BE49-F238E27FC236}">
                <a16:creationId xmlns:a16="http://schemas.microsoft.com/office/drawing/2014/main" id="{2A6343B4-28CA-4AF7-9D14-F0C8E0D88286}"/>
              </a:ext>
            </a:extLst>
          </p:cNvPr>
          <p:cNvSpPr>
            <a:spLocks noGrp="1"/>
          </p:cNvSpPr>
          <p:nvPr>
            <p:ph idx="1"/>
          </p:nvPr>
        </p:nvSpPr>
        <p:spPr/>
        <p:txBody>
          <a:bodyPr>
            <a:normAutofit/>
          </a:bodyPr>
          <a:lstStyle/>
          <a:p>
            <a:r>
              <a:rPr lang="en-AU" dirty="0"/>
              <a:t>“guided discovery, inquiry, cooperative learning, individualised instruction, games for understanding and sport education” (QSPES, 2004, p. 28).</a:t>
            </a:r>
          </a:p>
          <a:p>
            <a:r>
              <a:rPr lang="en-AU" dirty="0"/>
              <a:t>Tennis Australia accreditation coaching courses recommend that tennis coaches should combine the use of </a:t>
            </a:r>
            <a:r>
              <a:rPr lang="en-AU" dirty="0">
                <a:solidFill>
                  <a:srgbClr val="FF0000"/>
                </a:solidFill>
              </a:rPr>
              <a:t>direct</a:t>
            </a:r>
            <a:r>
              <a:rPr lang="en-AU" dirty="0"/>
              <a:t> and </a:t>
            </a:r>
            <a:r>
              <a:rPr lang="en-AU" dirty="0">
                <a:solidFill>
                  <a:srgbClr val="0070C0"/>
                </a:solidFill>
              </a:rPr>
              <a:t>discovery teaching styles</a:t>
            </a:r>
            <a:r>
              <a:rPr lang="en-AU" dirty="0"/>
              <a:t>, with the latter nominated as the preferred teaching style (Tennis Australia (2010a; 2010b).</a:t>
            </a:r>
          </a:p>
          <a:p>
            <a:r>
              <a:rPr lang="en-AU" dirty="0"/>
              <a:t>“Movement is a powerful medium for learning, through which students can practise and refine </a:t>
            </a:r>
            <a:r>
              <a:rPr lang="en-AU" dirty="0">
                <a:solidFill>
                  <a:srgbClr val="FF0000"/>
                </a:solidFill>
              </a:rPr>
              <a:t>personal, behavioural, social and cognitive skills</a:t>
            </a:r>
            <a:r>
              <a:rPr lang="en-AU" dirty="0"/>
              <a:t>” (ACARA – HPE, 2018, p. 4).</a:t>
            </a:r>
          </a:p>
        </p:txBody>
      </p:sp>
    </p:spTree>
    <p:extLst>
      <p:ext uri="{BB962C8B-B14F-4D97-AF65-F5344CB8AC3E}">
        <p14:creationId xmlns:p14="http://schemas.microsoft.com/office/powerpoint/2010/main" val="173826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8DF1-6050-4FB6-9BBB-13FE53F3C696}"/>
              </a:ext>
            </a:extLst>
          </p:cNvPr>
          <p:cNvSpPr>
            <a:spLocks noGrp="1"/>
          </p:cNvSpPr>
          <p:nvPr>
            <p:ph type="title"/>
          </p:nvPr>
        </p:nvSpPr>
        <p:spPr/>
        <p:txBody>
          <a:bodyPr/>
          <a:lstStyle/>
          <a:p>
            <a:r>
              <a:rPr kumimoji="0" lang="en-AU" sz="3200" b="0" i="0" u="none" strike="noStrike" kern="1200" cap="none" spc="0" normalizeH="0" baseline="0" noProof="0" dirty="0">
                <a:ln>
                  <a:noFill/>
                </a:ln>
                <a:solidFill>
                  <a:prstClr val="black"/>
                </a:solidFill>
                <a:effectLst/>
                <a:uLnTx/>
                <a:uFillTx/>
                <a:latin typeface="Palatino Linotype" panose="02040502050505030304"/>
                <a:ea typeface="+mj-ea"/>
                <a:cs typeface="+mj-cs"/>
              </a:rPr>
              <a:t>Syllabus Aims, goals and learning outcomes – </a:t>
            </a:r>
            <a:r>
              <a:rPr kumimoji="0" lang="en-AU" sz="3200" b="0" i="0" u="none" strike="noStrike" kern="1200" cap="none" spc="0" normalizeH="0" baseline="0" noProof="0" dirty="0">
                <a:ln>
                  <a:noFill/>
                </a:ln>
                <a:solidFill>
                  <a:srgbClr val="FF0000"/>
                </a:solidFill>
                <a:effectLst/>
                <a:uLnTx/>
                <a:uFillTx/>
                <a:latin typeface="Palatino Linotype" panose="02040502050505030304"/>
                <a:ea typeface="+mj-ea"/>
                <a:cs typeface="+mj-cs"/>
              </a:rPr>
              <a:t>Why The Spectrum?</a:t>
            </a:r>
            <a:endParaRPr lang="en-AU" dirty="0">
              <a:solidFill>
                <a:srgbClr val="FF0000"/>
              </a:solidFill>
            </a:endParaRPr>
          </a:p>
        </p:txBody>
      </p:sp>
      <p:sp>
        <p:nvSpPr>
          <p:cNvPr id="3" name="Content Placeholder 2">
            <a:extLst>
              <a:ext uri="{FF2B5EF4-FFF2-40B4-BE49-F238E27FC236}">
                <a16:creationId xmlns:a16="http://schemas.microsoft.com/office/drawing/2014/main" id="{1A48D17D-728E-4989-A191-3265F5979AEE}"/>
              </a:ext>
            </a:extLst>
          </p:cNvPr>
          <p:cNvSpPr>
            <a:spLocks noGrp="1"/>
          </p:cNvSpPr>
          <p:nvPr>
            <p:ph idx="1"/>
          </p:nvPr>
        </p:nvSpPr>
        <p:spPr/>
        <p:txBody>
          <a:bodyPr/>
          <a:lstStyle/>
          <a:p>
            <a:r>
              <a:rPr lang="en-AU" dirty="0"/>
              <a:t>Metzler (2011) identified </a:t>
            </a:r>
            <a:r>
              <a:rPr lang="en-AU" dirty="0">
                <a:solidFill>
                  <a:srgbClr val="0070C0"/>
                </a:solidFill>
              </a:rPr>
              <a:t>five different names for Inquiry Teaching</a:t>
            </a:r>
            <a:r>
              <a:rPr lang="en-AU" dirty="0"/>
              <a:t>, outlining that no formal model has been developed. Similarly, Baldock and Pill (2017) identify </a:t>
            </a:r>
            <a:r>
              <a:rPr lang="en-AU" dirty="0">
                <a:solidFill>
                  <a:srgbClr val="FF0000"/>
                </a:solidFill>
              </a:rPr>
              <a:t>seven different names for game-based </a:t>
            </a:r>
            <a:r>
              <a:rPr lang="en-AU" dirty="0"/>
              <a:t>or game-</a:t>
            </a:r>
            <a:r>
              <a:rPr lang="en-AU" dirty="0" err="1"/>
              <a:t>centered</a:t>
            </a:r>
            <a:r>
              <a:rPr lang="en-AU" dirty="0"/>
              <a:t> models.</a:t>
            </a:r>
          </a:p>
          <a:p>
            <a:r>
              <a:rPr lang="en-AU" dirty="0"/>
              <a:t>When viewed through The Spectrum, any given teacher needs to “know” a </a:t>
            </a:r>
            <a:r>
              <a:rPr lang="en-AU" dirty="0">
                <a:solidFill>
                  <a:srgbClr val="0070C0"/>
                </a:solidFill>
              </a:rPr>
              <a:t>cluster of teaching styles to implement a model (</a:t>
            </a:r>
            <a:r>
              <a:rPr lang="en-AU" dirty="0"/>
              <a:t>Byra, 2020; SueSee et al., 2016),</a:t>
            </a:r>
          </a:p>
        </p:txBody>
      </p:sp>
    </p:spTree>
    <p:extLst>
      <p:ext uri="{BB962C8B-B14F-4D97-AF65-F5344CB8AC3E}">
        <p14:creationId xmlns:p14="http://schemas.microsoft.com/office/powerpoint/2010/main" val="2089956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6B8B-2D0E-4F3C-8CD4-3933E097746F}"/>
              </a:ext>
            </a:extLst>
          </p:cNvPr>
          <p:cNvSpPr>
            <a:spLocks noGrp="1"/>
          </p:cNvSpPr>
          <p:nvPr>
            <p:ph type="title"/>
          </p:nvPr>
        </p:nvSpPr>
        <p:spPr>
          <a:xfrm>
            <a:off x="1534696" y="390525"/>
            <a:ext cx="9520158" cy="752475"/>
          </a:xfrm>
        </p:spPr>
        <p:txBody>
          <a:bodyPr/>
          <a:lstStyle/>
          <a:p>
            <a:r>
              <a:rPr lang="en-AU" dirty="0"/>
              <a:t>So what am I doing (trying to??)</a:t>
            </a:r>
          </a:p>
        </p:txBody>
      </p:sp>
      <p:sp>
        <p:nvSpPr>
          <p:cNvPr id="3" name="Content Placeholder 2">
            <a:extLst>
              <a:ext uri="{FF2B5EF4-FFF2-40B4-BE49-F238E27FC236}">
                <a16:creationId xmlns:a16="http://schemas.microsoft.com/office/drawing/2014/main" id="{CD170D70-6636-4468-B07F-762E8489D717}"/>
              </a:ext>
            </a:extLst>
          </p:cNvPr>
          <p:cNvSpPr>
            <a:spLocks noGrp="1"/>
          </p:cNvSpPr>
          <p:nvPr>
            <p:ph idx="1"/>
          </p:nvPr>
        </p:nvSpPr>
        <p:spPr>
          <a:xfrm>
            <a:off x="476249" y="1733550"/>
            <a:ext cx="11420476" cy="3732796"/>
          </a:xfrm>
        </p:spPr>
        <p:txBody>
          <a:bodyPr>
            <a:normAutofit fontScale="92500" lnSpcReduction="20000"/>
          </a:bodyPr>
          <a:lstStyle/>
          <a:p>
            <a:r>
              <a:rPr lang="en-AU" dirty="0"/>
              <a:t>S’s learn about The Spectrum and explain GSA, Inquiry approach.</a:t>
            </a:r>
          </a:p>
          <a:p>
            <a:r>
              <a:rPr lang="en-AU" dirty="0"/>
              <a:t>Teach 3 physical activities (volleyball, Australian Football and Touch Football) using </a:t>
            </a:r>
            <a:r>
              <a:rPr lang="en-AU" dirty="0">
                <a:solidFill>
                  <a:srgbClr val="FF0000"/>
                </a:solidFill>
              </a:rPr>
              <a:t>Styles A-H</a:t>
            </a:r>
            <a:r>
              <a:rPr lang="en-AU" dirty="0"/>
              <a:t>.</a:t>
            </a:r>
          </a:p>
          <a:p>
            <a:r>
              <a:rPr lang="en-AU" dirty="0"/>
              <a:t>Assessment – 5 parts:</a:t>
            </a:r>
          </a:p>
          <a:p>
            <a:r>
              <a:rPr lang="en-AU" dirty="0"/>
              <a:t>1. </a:t>
            </a:r>
            <a:r>
              <a:rPr lang="en-AU" dirty="0">
                <a:solidFill>
                  <a:srgbClr val="FF0000"/>
                </a:solidFill>
              </a:rPr>
              <a:t>Plan</a:t>
            </a:r>
            <a:r>
              <a:rPr lang="en-AU" dirty="0"/>
              <a:t> a lesson choosing between from a </a:t>
            </a:r>
            <a:r>
              <a:rPr lang="en-AU" dirty="0">
                <a:solidFill>
                  <a:srgbClr val="0070C0"/>
                </a:solidFill>
              </a:rPr>
              <a:t>GSA, Style C or Style F.</a:t>
            </a:r>
          </a:p>
          <a:p>
            <a:r>
              <a:rPr lang="en-AU" dirty="0"/>
              <a:t>2. </a:t>
            </a:r>
            <a:r>
              <a:rPr lang="en-AU" dirty="0">
                <a:solidFill>
                  <a:srgbClr val="FF0000"/>
                </a:solidFill>
              </a:rPr>
              <a:t>Teach</a:t>
            </a:r>
            <a:r>
              <a:rPr lang="en-AU" dirty="0"/>
              <a:t> the lesson to their peers using the chosen style.</a:t>
            </a:r>
          </a:p>
          <a:p>
            <a:r>
              <a:rPr lang="en-AU" dirty="0"/>
              <a:t>3. Participants of the lesson provide </a:t>
            </a:r>
            <a:r>
              <a:rPr lang="en-AU" dirty="0">
                <a:solidFill>
                  <a:srgbClr val="0070C0"/>
                </a:solidFill>
              </a:rPr>
              <a:t>feedback evaluating the application </a:t>
            </a:r>
            <a:r>
              <a:rPr lang="en-AU" dirty="0"/>
              <a:t>of the chosen style.</a:t>
            </a:r>
          </a:p>
          <a:p>
            <a:r>
              <a:rPr lang="en-AU" dirty="0"/>
              <a:t>4. 500 word research paper outlining the </a:t>
            </a:r>
            <a:r>
              <a:rPr lang="en-AU" dirty="0">
                <a:solidFill>
                  <a:srgbClr val="FF0000"/>
                </a:solidFill>
              </a:rPr>
              <a:t>strengths</a:t>
            </a:r>
            <a:r>
              <a:rPr lang="en-AU" dirty="0"/>
              <a:t> of the chosen style and where it can be applied in Australian </a:t>
            </a:r>
            <a:r>
              <a:rPr lang="en-AU" dirty="0">
                <a:solidFill>
                  <a:srgbClr val="0070C0"/>
                </a:solidFill>
              </a:rPr>
              <a:t>curriculum documents</a:t>
            </a:r>
            <a:r>
              <a:rPr lang="en-AU" dirty="0"/>
              <a:t>.</a:t>
            </a:r>
          </a:p>
          <a:p>
            <a:r>
              <a:rPr lang="en-AU" dirty="0"/>
              <a:t>5. What they would/would not change about their lesson based on the feedback they received from Q3.</a:t>
            </a:r>
          </a:p>
        </p:txBody>
      </p:sp>
    </p:spTree>
    <p:extLst>
      <p:ext uri="{BB962C8B-B14F-4D97-AF65-F5344CB8AC3E}">
        <p14:creationId xmlns:p14="http://schemas.microsoft.com/office/powerpoint/2010/main" val="1321445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68EA0-F0A8-41E8-8195-C6B50F9C3386}"/>
              </a:ext>
            </a:extLst>
          </p:cNvPr>
          <p:cNvSpPr>
            <a:spLocks noGrp="1"/>
          </p:cNvSpPr>
          <p:nvPr>
            <p:ph type="title"/>
          </p:nvPr>
        </p:nvSpPr>
        <p:spPr>
          <a:xfrm>
            <a:off x="1534696" y="381001"/>
            <a:ext cx="9520158" cy="828674"/>
          </a:xfrm>
        </p:spPr>
        <p:txBody>
          <a:bodyPr/>
          <a:lstStyle/>
          <a:p>
            <a:r>
              <a:rPr lang="en-AU" dirty="0"/>
              <a:t>Outcomes…..?</a:t>
            </a:r>
          </a:p>
        </p:txBody>
      </p:sp>
      <p:sp>
        <p:nvSpPr>
          <p:cNvPr id="3" name="Content Placeholder 2">
            <a:extLst>
              <a:ext uri="{FF2B5EF4-FFF2-40B4-BE49-F238E27FC236}">
                <a16:creationId xmlns:a16="http://schemas.microsoft.com/office/drawing/2014/main" id="{AE7F160F-9A01-45BF-8211-8C9B6A89FAFE}"/>
              </a:ext>
            </a:extLst>
          </p:cNvPr>
          <p:cNvSpPr>
            <a:spLocks noGrp="1"/>
          </p:cNvSpPr>
          <p:nvPr>
            <p:ph idx="1"/>
          </p:nvPr>
        </p:nvSpPr>
        <p:spPr>
          <a:xfrm>
            <a:off x="1534696" y="1304926"/>
            <a:ext cx="9520158" cy="4161420"/>
          </a:xfrm>
        </p:spPr>
        <p:txBody>
          <a:bodyPr>
            <a:normAutofit/>
          </a:bodyPr>
          <a:lstStyle/>
          <a:p>
            <a:r>
              <a:rPr lang="en-AU" dirty="0"/>
              <a:t>S’s with Spectrum knowledge.</a:t>
            </a:r>
          </a:p>
          <a:p>
            <a:r>
              <a:rPr lang="en-AU" dirty="0"/>
              <a:t>S’s with </a:t>
            </a:r>
            <a:r>
              <a:rPr lang="en-AU" dirty="0">
                <a:solidFill>
                  <a:srgbClr val="0070C0"/>
                </a:solidFill>
              </a:rPr>
              <a:t>excellent knowledge about 3 styles </a:t>
            </a:r>
            <a:r>
              <a:rPr lang="en-AU" dirty="0"/>
              <a:t>and knowledge developed through experience as a teacher and a student.</a:t>
            </a:r>
          </a:p>
          <a:p>
            <a:r>
              <a:rPr lang="en-AU" dirty="0"/>
              <a:t>S’s with </a:t>
            </a:r>
            <a:r>
              <a:rPr lang="en-AU" dirty="0">
                <a:solidFill>
                  <a:srgbClr val="FF0000"/>
                </a:solidFill>
              </a:rPr>
              <a:t>exceptional knowledge of 1 style</a:t>
            </a:r>
            <a:r>
              <a:rPr lang="en-AU" dirty="0"/>
              <a:t> based on research and experience.</a:t>
            </a:r>
          </a:p>
          <a:p>
            <a:pPr>
              <a:lnSpc>
                <a:spcPct val="107000"/>
              </a:lnSpc>
              <a:spcAft>
                <a:spcPts val="800"/>
              </a:spcAft>
            </a:pPr>
            <a:r>
              <a:rPr lang="en-AU" sz="2000" i="1" dirty="0">
                <a:effectLst/>
                <a:latin typeface="Calibri" panose="020F0502020204030204" pitchFamily="34" charset="0"/>
                <a:ea typeface="Calibri" panose="020F0502020204030204" pitchFamily="34" charset="0"/>
                <a:cs typeface="Times New Roman" panose="02020603050405020304" pitchFamily="18" charset="0"/>
              </a:rPr>
              <a:t>I enjoyed how the assessment item was incredibly practical opposed to just another 2000 word assessment item. I wish many more of my assessment pieces were structured like this. Overall, fantastic course, it was very practical in that learning was demonstrated and experienced by us as students then we were given the chance to apply the practise also</a:t>
            </a:r>
            <a:r>
              <a:rPr lang="en-AU" sz="2000" dirty="0">
                <a:effectLst/>
                <a:latin typeface="Calibri" panose="020F0502020204030204" pitchFamily="34" charset="0"/>
                <a:ea typeface="Calibri" panose="020F0502020204030204" pitchFamily="34" charset="0"/>
                <a:cs typeface="Times New Roman" panose="02020603050405020304" pitchFamily="18" charset="0"/>
              </a:rPr>
              <a:t>.</a:t>
            </a:r>
          </a:p>
          <a:p>
            <a:endParaRPr lang="en-AU" dirty="0"/>
          </a:p>
        </p:txBody>
      </p:sp>
    </p:spTree>
    <p:extLst>
      <p:ext uri="{BB962C8B-B14F-4D97-AF65-F5344CB8AC3E}">
        <p14:creationId xmlns:p14="http://schemas.microsoft.com/office/powerpoint/2010/main" val="156213807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228</TotalTime>
  <Words>1426</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Droid serif</vt:lpstr>
      <vt:lpstr>open sans</vt:lpstr>
      <vt:lpstr>Palatino Linotype</vt:lpstr>
      <vt:lpstr>Gallery</vt:lpstr>
      <vt:lpstr>Brendan SueSee High school teacher 21 years University Lecturer – 6 years Dad, Husband, sports coach – cricket, netball, touch football.</vt:lpstr>
      <vt:lpstr>   Using The Spectrum to assist teachers meet syllabus/learning objectives – WHY?   </vt:lpstr>
      <vt:lpstr>Syllabus Aims, goals and learning outcomes – Why The Spectrum</vt:lpstr>
      <vt:lpstr>Syllabus Aims, goals and learning outcomes –Why The Spectrum</vt:lpstr>
      <vt:lpstr>Syllabus Aims, goals and learning outcomes – Why The Spectrum</vt:lpstr>
      <vt:lpstr>Syllabus Aims, goals and learning outcomes – Why The Spectrum?</vt:lpstr>
      <vt:lpstr>Syllabus Aims, goals and learning outcomes – Why The Spectrum?</vt:lpstr>
      <vt:lpstr>So what am I doing (trying to??)</vt:lpstr>
      <vt:lpstr>Outcomes…..?</vt:lpstr>
      <vt:lpstr>Research – Pill, Hewitt, Edwards, Rankin, Davies, &amp; Williams.</vt:lpstr>
      <vt:lpstr>Research</vt:lpstr>
      <vt:lpstr>Research</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Spectrum to assist teachers meet syllabus/learning objectives.</dc:title>
  <dc:creator>Brendan SueSee</dc:creator>
  <cp:lastModifiedBy>Brendan SueSee</cp:lastModifiedBy>
  <cp:revision>4</cp:revision>
  <dcterms:created xsi:type="dcterms:W3CDTF">2022-01-18T22:22:27Z</dcterms:created>
  <dcterms:modified xsi:type="dcterms:W3CDTF">2022-01-24T23:29:33Z</dcterms:modified>
</cp:coreProperties>
</file>